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Lst>
  <p:notesMasterIdLst>
    <p:notesMasterId r:id="rId19"/>
  </p:notesMasterIdLst>
  <p:sldIdLst>
    <p:sldId id="257" r:id="rId5"/>
    <p:sldId id="468" r:id="rId6"/>
    <p:sldId id="284" r:id="rId7"/>
    <p:sldId id="256" r:id="rId8"/>
    <p:sldId id="398" r:id="rId9"/>
    <p:sldId id="264" r:id="rId10"/>
    <p:sldId id="472" r:id="rId11"/>
    <p:sldId id="399" r:id="rId12"/>
    <p:sldId id="471" r:id="rId13"/>
    <p:sldId id="473" r:id="rId14"/>
    <p:sldId id="474" r:id="rId15"/>
    <p:sldId id="258" r:id="rId16"/>
    <p:sldId id="259" r:id="rId17"/>
    <p:sldId id="27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06DF9-F0A8-42C4-8073-753FE7A813F5}" type="datetimeFigureOut">
              <a:rPr lang="en-AU" smtClean="0"/>
              <a:t>29/06/2021</a:t>
            </a:fld>
            <a:endParaRPr lang="en-AU"/>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84118-C42D-41FE-A410-D319179E407E}" type="slidenum">
              <a:rPr lang="en-AU" smtClean="0"/>
              <a:t>‹nr.›</a:t>
            </a:fld>
            <a:endParaRPr lang="en-AU"/>
          </a:p>
        </p:txBody>
      </p:sp>
    </p:spTree>
    <p:extLst>
      <p:ext uri="{BB962C8B-B14F-4D97-AF65-F5344CB8AC3E}">
        <p14:creationId xmlns:p14="http://schemas.microsoft.com/office/powerpoint/2010/main" val="307532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CA19B4-3A96-4A65-85BC-00AC2E095A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758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1200" y="506413"/>
            <a:ext cx="3370263" cy="2527300"/>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ECD43-08E5-4945-BC4F-4857758E978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453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55146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17238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18068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1988840"/>
            <a:ext cx="10363200" cy="1280160"/>
          </a:xfrm>
        </p:spPr>
        <p:txBody>
          <a:bodyPr/>
          <a:lstStyle>
            <a:lvl1pPr algn="l">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09600" y="3552999"/>
            <a:ext cx="8534400" cy="1752600"/>
          </a:xfrm>
        </p:spPr>
        <p:txBody>
          <a:bodyPr>
            <a:normAutofit/>
          </a:bodyPr>
          <a:lstStyle>
            <a:lvl1pPr marL="0" indent="0" algn="l">
              <a:spcBef>
                <a:spcPts val="60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045888D-9AB1-6B4D-8F49-EDCF20386FDE}" type="slidenum">
              <a:rPr lang="en-US" smtClean="0"/>
              <a:pPr/>
              <a:t>‹nr.›</a:t>
            </a:fld>
            <a:endParaRPr lang="en-US"/>
          </a:p>
        </p:txBody>
      </p:sp>
    </p:spTree>
    <p:extLst>
      <p:ext uri="{BB962C8B-B14F-4D97-AF65-F5344CB8AC3E}">
        <p14:creationId xmlns:p14="http://schemas.microsoft.com/office/powerpoint/2010/main" val="305836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752"/>
            <a:ext cx="10972800" cy="1097280"/>
          </a:xfrm>
        </p:spPr>
        <p:txBody>
          <a:bodyPr/>
          <a:lstStyle/>
          <a:p>
            <a:r>
              <a:rPr lang="en-US" dirty="0"/>
              <a:t>Click to edit Master title style</a:t>
            </a:r>
          </a:p>
        </p:txBody>
      </p:sp>
      <p:sp>
        <p:nvSpPr>
          <p:cNvPr id="3" name="Content Placeholder 2"/>
          <p:cNvSpPr>
            <a:spLocks noGrp="1"/>
          </p:cNvSpPr>
          <p:nvPr>
            <p:ph idx="1"/>
          </p:nvPr>
        </p:nvSpPr>
        <p:spPr>
          <a:xfrm>
            <a:off x="609600" y="1484785"/>
            <a:ext cx="10972800" cy="4536505"/>
          </a:xfrm>
        </p:spPr>
        <p:txBody>
          <a:bodyPr/>
          <a:lstStyle>
            <a:lvl1pPr>
              <a:spcBef>
                <a:spcPts val="1400"/>
              </a:spcBef>
              <a:spcAft>
                <a:spcPts val="0"/>
              </a:spcAft>
              <a:defRPr/>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045888D-9AB1-6B4D-8F49-EDCF20386FDE}" type="slidenum">
              <a:rPr lang="en-US" smtClean="0"/>
              <a:pPr/>
              <a:t>‹nr.›</a:t>
            </a:fld>
            <a:endParaRPr lang="en-US" dirty="0"/>
          </a:p>
        </p:txBody>
      </p:sp>
    </p:spTree>
    <p:extLst>
      <p:ext uri="{BB962C8B-B14F-4D97-AF65-F5344CB8AC3E}">
        <p14:creationId xmlns:p14="http://schemas.microsoft.com/office/powerpoint/2010/main" val="240332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400"/>
              </a:spcBef>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045888D-9AB1-6B4D-8F49-EDCF20386FDE}" type="slidenum">
              <a:rPr lang="en-US" smtClean="0"/>
              <a:pPr/>
              <a:t>‹nr.›</a:t>
            </a:fld>
            <a:endParaRPr lang="en-US" dirty="0"/>
          </a:p>
        </p:txBody>
      </p:sp>
    </p:spTree>
    <p:extLst>
      <p:ext uri="{BB962C8B-B14F-4D97-AF65-F5344CB8AC3E}">
        <p14:creationId xmlns:p14="http://schemas.microsoft.com/office/powerpoint/2010/main" val="30417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3024" y="926224"/>
            <a:ext cx="4658880" cy="2718800"/>
          </a:xfrm>
        </p:spPr>
        <p:txBody>
          <a:bodyPr anchor="t">
            <a:normAutofit/>
          </a:bodyPr>
          <a:lstStyle>
            <a:lvl1pPr algn="l">
              <a:defRPr sz="32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573024" y="612648"/>
            <a:ext cx="4658880" cy="310896"/>
          </a:xfrm>
        </p:spPr>
        <p:txBody>
          <a:bodyPr anchor="b">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045888D-9AB1-6B4D-8F49-EDCF20386FDE}" type="slidenum">
              <a:rPr lang="en-US" smtClean="0"/>
              <a:pPr/>
              <a:t>‹nr.›</a:t>
            </a:fld>
            <a:endParaRPr lang="en-US"/>
          </a:p>
        </p:txBody>
      </p:sp>
    </p:spTree>
    <p:extLst>
      <p:ext uri="{BB962C8B-B14F-4D97-AF65-F5344CB8AC3E}">
        <p14:creationId xmlns:p14="http://schemas.microsoft.com/office/powerpoint/2010/main" val="49901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045888D-9AB1-6B4D-8F49-EDCF20386FDE}" type="slidenum">
              <a:rPr lang="en-US" smtClean="0"/>
              <a:pPr/>
              <a:t>‹nr.›</a:t>
            </a:fld>
            <a:endParaRPr lang="en-US"/>
          </a:p>
        </p:txBody>
      </p:sp>
    </p:spTree>
    <p:extLst>
      <p:ext uri="{BB962C8B-B14F-4D97-AF65-F5344CB8AC3E}">
        <p14:creationId xmlns:p14="http://schemas.microsoft.com/office/powerpoint/2010/main" val="206728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045888D-9AB1-6B4D-8F49-EDCF20386FDE}" type="slidenum">
              <a:rPr lang="en-US" smtClean="0"/>
              <a:pPr/>
              <a:t>‹nr.›</a:t>
            </a:fld>
            <a:endParaRPr lang="en-US"/>
          </a:p>
        </p:txBody>
      </p:sp>
    </p:spTree>
    <p:extLst>
      <p:ext uri="{BB962C8B-B14F-4D97-AF65-F5344CB8AC3E}">
        <p14:creationId xmlns:p14="http://schemas.microsoft.com/office/powerpoint/2010/main" val="404174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045888D-9AB1-6B4D-8F49-EDCF20386FDE}" type="slidenum">
              <a:rPr lang="en-US" smtClean="0"/>
              <a:pPr/>
              <a:t>‹nr.›</a:t>
            </a:fld>
            <a:endParaRPr lang="en-US"/>
          </a:p>
        </p:txBody>
      </p:sp>
    </p:spTree>
    <p:extLst>
      <p:ext uri="{BB962C8B-B14F-4D97-AF65-F5344CB8AC3E}">
        <p14:creationId xmlns:p14="http://schemas.microsoft.com/office/powerpoint/2010/main" val="349805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045888D-9AB1-6B4D-8F49-EDCF20386FDE}" type="slidenum">
              <a:rPr lang="en-US" smtClean="0"/>
              <a:pPr/>
              <a:t>‹nr.›</a:t>
            </a:fld>
            <a:endParaRPr lang="en-US"/>
          </a:p>
        </p:txBody>
      </p:sp>
    </p:spTree>
    <p:extLst>
      <p:ext uri="{BB962C8B-B14F-4D97-AF65-F5344CB8AC3E}">
        <p14:creationId xmlns:p14="http://schemas.microsoft.com/office/powerpoint/2010/main" val="22774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454174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Middle)">
    <p:spTree>
      <p:nvGrpSpPr>
        <p:cNvPr id="1" name=""/>
        <p:cNvGrpSpPr/>
        <p:nvPr/>
      </p:nvGrpSpPr>
      <p:grpSpPr>
        <a:xfrm>
          <a:off x="0" y="0"/>
          <a:ext cx="0" cy="0"/>
          <a:chOff x="0" y="0"/>
          <a:chExt cx="0" cy="0"/>
        </a:xfrm>
      </p:grpSpPr>
      <p:sp>
        <p:nvSpPr>
          <p:cNvPr id="2" name="Title 1"/>
          <p:cNvSpPr>
            <a:spLocks noGrp="1"/>
          </p:cNvSpPr>
          <p:nvPr>
            <p:ph type="title"/>
          </p:nvPr>
        </p:nvSpPr>
        <p:spPr>
          <a:xfrm>
            <a:off x="609600" y="2880360"/>
            <a:ext cx="10972800" cy="1097280"/>
          </a:xfrm>
        </p:spPr>
        <p:txBody>
          <a:bodyPr anchor="ctr"/>
          <a:lstStyle>
            <a:lvl1pPr algn="ct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F045888D-9AB1-6B4D-8F49-EDCF20386FDE}" type="slidenum">
              <a:rPr lang="en-US" smtClean="0"/>
              <a:pPr/>
              <a:t>‹nr.›</a:t>
            </a:fld>
            <a:endParaRPr lang="en-US"/>
          </a:p>
        </p:txBody>
      </p:sp>
    </p:spTree>
    <p:extLst>
      <p:ext uri="{BB962C8B-B14F-4D97-AF65-F5344CB8AC3E}">
        <p14:creationId xmlns:p14="http://schemas.microsoft.com/office/powerpoint/2010/main" val="291939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45888D-9AB1-6B4D-8F49-EDCF20386FDE}" type="slidenum">
              <a:rPr lang="en-US" smtClean="0"/>
              <a:pPr/>
              <a:t>‹nr.›</a:t>
            </a:fld>
            <a:endParaRPr lang="en-US"/>
          </a:p>
        </p:txBody>
      </p:sp>
    </p:spTree>
    <p:extLst>
      <p:ext uri="{BB962C8B-B14F-4D97-AF65-F5344CB8AC3E}">
        <p14:creationId xmlns:p14="http://schemas.microsoft.com/office/powerpoint/2010/main" val="6493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No Logo)">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45888D-9AB1-6B4D-8F49-EDCF20386FDE}" type="slidenum">
              <a:rPr lang="en-US" smtClean="0"/>
              <a:pPr/>
              <a:t>‹nr.›</a:t>
            </a:fld>
            <a:endParaRPr lang="en-US"/>
          </a:p>
        </p:txBody>
      </p:sp>
    </p:spTree>
    <p:extLst>
      <p:ext uri="{BB962C8B-B14F-4D97-AF65-F5344CB8AC3E}">
        <p14:creationId xmlns:p14="http://schemas.microsoft.com/office/powerpoint/2010/main" val="14001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045888D-9AB1-6B4D-8F49-EDCF20386FDE}" type="slidenum">
              <a:rPr lang="en-US" smtClean="0"/>
              <a:pPr/>
              <a:t>‹nr.›</a:t>
            </a:fld>
            <a:endParaRPr lang="en-US"/>
          </a:p>
        </p:txBody>
      </p:sp>
    </p:spTree>
    <p:extLst>
      <p:ext uri="{BB962C8B-B14F-4D97-AF65-F5344CB8AC3E}">
        <p14:creationId xmlns:p14="http://schemas.microsoft.com/office/powerpoint/2010/main" val="127849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045888D-9AB1-6B4D-8F49-EDCF20386FDE}" type="slidenum">
              <a:rPr lang="en-US" smtClean="0"/>
              <a:pPr/>
              <a:t>‹nr.›</a:t>
            </a:fld>
            <a:endParaRPr lang="en-US"/>
          </a:p>
        </p:txBody>
      </p:sp>
    </p:spTree>
    <p:extLst>
      <p:ext uri="{BB962C8B-B14F-4D97-AF65-F5344CB8AC3E}">
        <p14:creationId xmlns:p14="http://schemas.microsoft.com/office/powerpoint/2010/main" val="101634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3" y="-1"/>
            <a:ext cx="12191999" cy="4521941"/>
          </a:xfrm>
          <a:solidFill>
            <a:srgbClr val="8592BC"/>
          </a:solidFill>
        </p:spPr>
        <p:txBody>
          <a:bodyPr>
            <a:normAutofit/>
          </a:bodyPr>
          <a:lstStyle>
            <a:lvl1pPr marL="0" indent="0">
              <a:buNone/>
              <a:defRPr sz="100">
                <a:solidFill>
                  <a:schemeClr val="bg2"/>
                </a:solidFill>
              </a:defRPr>
            </a:lvl1pPr>
          </a:lstStyle>
          <a:p>
            <a:pPr lvl="0"/>
            <a:r>
              <a:rPr lang="en-GB" noProof="0"/>
              <a:t>..</a:t>
            </a:r>
          </a:p>
        </p:txBody>
      </p:sp>
      <p:sp>
        <p:nvSpPr>
          <p:cNvPr id="6" name="Tijdelijke aanduiding voor tekst 5"/>
          <p:cNvSpPr>
            <a:spLocks noGrp="1"/>
          </p:cNvSpPr>
          <p:nvPr>
            <p:ph type="body" sz="quarter" idx="12" hasCustomPrompt="1"/>
          </p:nvPr>
        </p:nvSpPr>
        <p:spPr>
          <a:xfrm>
            <a:off x="1" y="5"/>
            <a:ext cx="12192000" cy="3719335"/>
          </a:xfrm>
          <a:solidFill>
            <a:schemeClr val="bg2"/>
          </a:solidFill>
        </p:spPr>
        <p:txBody>
          <a:bodyPr>
            <a:normAutofit/>
          </a:bodyPr>
          <a:lstStyle>
            <a:lvl1pPr marL="0" indent="0">
              <a:buNone/>
              <a:defRPr sz="100">
                <a:solidFill>
                  <a:schemeClr val="bg2"/>
                </a:solidFill>
              </a:defRPr>
            </a:lvl1pPr>
          </a:lstStyle>
          <a:p>
            <a:pPr lvl="0"/>
            <a:r>
              <a:rPr lang="en-GB" noProof="0"/>
              <a:t>..</a:t>
            </a:r>
          </a:p>
        </p:txBody>
      </p:sp>
      <p:sp>
        <p:nvSpPr>
          <p:cNvPr id="2" name="Titel 1"/>
          <p:cNvSpPr>
            <a:spLocks noGrp="1"/>
          </p:cNvSpPr>
          <p:nvPr>
            <p:ph type="title" hasCustomPrompt="1"/>
          </p:nvPr>
        </p:nvSpPr>
        <p:spPr>
          <a:xfrm>
            <a:off x="1489887" y="1052736"/>
            <a:ext cx="10219813" cy="1656184"/>
          </a:xfrm>
        </p:spPr>
        <p:txBody>
          <a:bodyPr/>
          <a:lstStyle>
            <a:lvl1pPr algn="l">
              <a:defRPr sz="4048">
                <a:solidFill>
                  <a:schemeClr val="bg1"/>
                </a:solidFill>
              </a:defRPr>
            </a:lvl1pPr>
          </a:lstStyle>
          <a:p>
            <a:r>
              <a:rPr lang="en-GB" noProof="0"/>
              <a:t>Title presentation</a:t>
            </a:r>
          </a:p>
        </p:txBody>
      </p:sp>
      <p:sp>
        <p:nvSpPr>
          <p:cNvPr id="20" name="Tijdelijke aanduiding voor tekst 19"/>
          <p:cNvSpPr>
            <a:spLocks noGrp="1"/>
          </p:cNvSpPr>
          <p:nvPr>
            <p:ph type="body" sz="quarter" idx="14" hasCustomPrompt="1"/>
          </p:nvPr>
        </p:nvSpPr>
        <p:spPr>
          <a:xfrm>
            <a:off x="1489889" y="3934610"/>
            <a:ext cx="6914724" cy="393700"/>
          </a:xfrm>
        </p:spPr>
        <p:txBody>
          <a:bodyPr anchor="ctr">
            <a:normAutofit/>
          </a:bodyPr>
          <a:lstStyle>
            <a:lvl1pPr marL="0" indent="0">
              <a:buNone/>
              <a:defRPr sz="1799">
                <a:solidFill>
                  <a:schemeClr val="bg1"/>
                </a:solidFill>
              </a:defRPr>
            </a:lvl1pPr>
          </a:lstStyle>
          <a:p>
            <a:pPr lvl="0"/>
            <a:r>
              <a:rPr lang="en-GB" noProof="0"/>
              <a:t>Subtitle presentation</a:t>
            </a:r>
          </a:p>
        </p:txBody>
      </p:sp>
      <p:pic>
        <p:nvPicPr>
          <p:cNvPr id="21" name="Picture 7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42061" y="4888659"/>
            <a:ext cx="2620300" cy="11714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datum 3"/>
          <p:cNvSpPr>
            <a:spLocks noGrp="1"/>
          </p:cNvSpPr>
          <p:nvPr>
            <p:ph type="dt" sz="half" idx="2"/>
          </p:nvPr>
        </p:nvSpPr>
        <p:spPr>
          <a:xfrm>
            <a:off x="7463440" y="3934688"/>
            <a:ext cx="4324107" cy="394127"/>
          </a:xfrm>
          <a:prstGeom prst="rect">
            <a:avLst/>
          </a:prstGeom>
        </p:spPr>
        <p:txBody>
          <a:bodyPr vert="horz" lIns="0" tIns="0" rIns="0" bIns="0" rtlCol="0" anchor="ctr"/>
          <a:lstStyle>
            <a:lvl1pPr algn="r">
              <a:defRPr sz="1799">
                <a:solidFill>
                  <a:schemeClr val="bg1"/>
                </a:solidFill>
              </a:defRPr>
            </a:lvl1pPr>
          </a:lstStyle>
          <a:p>
            <a:fld id="{928F9493-D671-4F27-99EF-9D103FC79999}" type="datetime1">
              <a:rPr lang="nl-NL" noProof="0" smtClean="0"/>
              <a:t>29-6-2021</a:t>
            </a:fld>
            <a:endParaRPr lang="en-GB" noProof="0"/>
          </a:p>
        </p:txBody>
      </p:sp>
      <p:sp>
        <p:nvSpPr>
          <p:cNvPr id="19" name="Rechthoek 18"/>
          <p:cNvSpPr/>
          <p:nvPr userDrawn="1"/>
        </p:nvSpPr>
        <p:spPr bwMode="auto">
          <a:xfrm>
            <a:off x="0" y="6453336"/>
            <a:ext cx="12192000" cy="404664"/>
          </a:xfrm>
          <a:prstGeom prst="rect">
            <a:avLst/>
          </a:prstGeom>
          <a:solidFill>
            <a:schemeClr val="bg2"/>
          </a:solidFill>
          <a:ln>
            <a:noFill/>
          </a:ln>
          <a:effectLst/>
        </p:spPr>
        <p:txBody>
          <a:bodyPr vert="horz" wrap="square" lIns="68544" tIns="34272" rIns="68544" bIns="34272"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en-GB" sz="1499" b="0" i="0" u="none" strike="noStrike" cap="none" normalizeH="0" baseline="0" noProof="0">
              <a:ln>
                <a:noFill/>
              </a:ln>
              <a:solidFill>
                <a:schemeClr val="bg1"/>
              </a:solidFill>
              <a:effectLst/>
              <a:latin typeface="Minion" pitchFamily="2" charset="0"/>
            </a:endParaRPr>
          </a:p>
        </p:txBody>
      </p:sp>
      <p:grpSp>
        <p:nvGrpSpPr>
          <p:cNvPr id="11" name="Grid" hidden="1"/>
          <p:cNvGrpSpPr/>
          <p:nvPr userDrawn="1"/>
        </p:nvGrpSpPr>
        <p:grpSpPr>
          <a:xfrm>
            <a:off x="-2" y="-1"/>
            <a:ext cx="12192004" cy="6858004"/>
            <a:chOff x="-3" y="-1"/>
            <a:chExt cx="12198354" cy="6858004"/>
          </a:xfrm>
        </p:grpSpPr>
        <p:sp>
          <p:nvSpPr>
            <p:cNvPr id="12" name="Rechthoek 11"/>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3205847" y="3205844"/>
              <a:ext cx="6858003" cy="446316"/>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5" name="Rechthoek 14"/>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1532" y="6543376"/>
            <a:ext cx="3586881" cy="270000"/>
          </a:xfrm>
          <a:prstGeom prst="rect">
            <a:avLst/>
          </a:prstGeom>
        </p:spPr>
      </p:pic>
      <p:sp>
        <p:nvSpPr>
          <p:cNvPr id="18" name="Rechthoek 19"/>
          <p:cNvSpPr/>
          <p:nvPr userDrawn="1"/>
        </p:nvSpPr>
        <p:spPr bwMode="auto">
          <a:xfrm>
            <a:off x="6096000" y="6453336"/>
            <a:ext cx="6096000" cy="404664"/>
          </a:xfrm>
          <a:prstGeom prst="rect">
            <a:avLst/>
          </a:prstGeom>
          <a:solidFill>
            <a:schemeClr val="bg2"/>
          </a:solidFill>
          <a:ln>
            <a:noFill/>
          </a:ln>
          <a:effectLst/>
        </p:spPr>
        <p:txBody>
          <a:bodyPr vert="horz" wrap="square" lIns="68544" tIns="34272" rIns="68544" bIns="34272"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en-GB" sz="1499" b="0" i="0" u="none" strike="noStrike" cap="none" normalizeH="0" baseline="0" noProof="0">
              <a:ln>
                <a:noFill/>
              </a:ln>
              <a:solidFill>
                <a:schemeClr val="bg1"/>
              </a:solidFill>
              <a:effectLst/>
              <a:latin typeface="Minion" pitchFamily="2" charset="0"/>
            </a:endParaRPr>
          </a:p>
        </p:txBody>
      </p:sp>
      <p:sp>
        <p:nvSpPr>
          <p:cNvPr id="22"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450841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 calcmode="lin" valueType="num">
                                      <p:cBhvr additive="base">
                                        <p:cTn id="1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6">
                                            <p:bg/>
                                          </p:spTgt>
                                        </p:tgtEl>
                                        <p:attrNameLst>
                                          <p:attrName>style.visibility</p:attrName>
                                        </p:attrNameLst>
                                      </p:cBhvr>
                                      <p:to>
                                        <p:strVal val="visible"/>
                                      </p:to>
                                    </p:set>
                                    <p:anim calcmode="lin" valueType="num">
                                      <p:cBhvr additive="base">
                                        <p:cTn id="18"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bg/>
                                          </p:spTgt>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50"/>
                                        <p:tgtEl>
                                          <p:spTgt spid="20">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par>
                                <p:cTn id="30" presetID="10" presetClass="entr" presetSubtype="0"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P spid="20" grpId="0"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a:xfrm>
            <a:off x="404453" y="1252836"/>
            <a:ext cx="6843076" cy="4795836"/>
          </a:xfrm>
          <a:noFill/>
        </p:spPr>
        <p:txBody>
          <a:bodyPr vert="horz" wrap="none" lIns="0" tIns="0" rIns="0" bIns="0"/>
          <a:lstStyle>
            <a:lvl1pPr marL="271318" indent="-271318">
              <a:spcBef>
                <a:spcPts val="600"/>
              </a:spcBef>
              <a:spcAft>
                <a:spcPts val="600"/>
              </a:spcAft>
              <a:buClr>
                <a:schemeClr val="bg2"/>
              </a:buClr>
              <a:buFont typeface="+mj-lt"/>
              <a:buAutoNum type="arabicPeriod"/>
              <a:defRPr sz="1799">
                <a:solidFill>
                  <a:schemeClr val="bg2"/>
                </a:solidFill>
              </a:defRPr>
            </a:lvl1pPr>
            <a:lvl2pPr marL="406977" indent="-135659">
              <a:buClr>
                <a:schemeClr val="bg2"/>
              </a:buClr>
              <a:buFont typeface="Arial" panose="020B0604020202020204" pitchFamily="3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71318" indent="-271318">
              <a:spcBef>
                <a:spcPts val="600"/>
              </a:spcBef>
              <a:spcAft>
                <a:spcPts val="600"/>
              </a:spcAft>
              <a:buClr>
                <a:schemeClr val="bg2"/>
              </a:buClr>
              <a:buFont typeface="+mj-lt"/>
              <a:buAutoNum type="arabicPeriod"/>
              <a:tabLst/>
              <a:defRPr sz="1799">
                <a:solidFill>
                  <a:schemeClr val="bg2"/>
                </a:solidFill>
              </a:defRPr>
            </a:lvl6pPr>
            <a:lvl7pPr marL="406977" indent="-135659">
              <a:buClr>
                <a:schemeClr val="bg2"/>
              </a:buClr>
              <a:buFont typeface="Arial" panose="020B0604020202020204" pitchFamily="3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a:t>Numbering</a:t>
            </a:r>
          </a:p>
          <a:p>
            <a:pPr lvl="1"/>
            <a:r>
              <a:rPr lang="en-GB" noProof="0"/>
              <a:t>Bullet</a:t>
            </a:r>
          </a:p>
          <a:p>
            <a:pPr lvl="2"/>
            <a:r>
              <a:rPr lang="en-GB" noProof="0"/>
              <a:t>Plain text</a:t>
            </a:r>
          </a:p>
          <a:p>
            <a:pPr lvl="3"/>
            <a:r>
              <a:rPr lang="en-GB" noProof="0"/>
              <a:t>Header dark blue</a:t>
            </a:r>
          </a:p>
          <a:p>
            <a:pPr lvl="4"/>
            <a:r>
              <a:rPr lang="en-GB" noProof="0"/>
              <a:t>Header yellow</a:t>
            </a:r>
          </a:p>
          <a:p>
            <a:pPr lvl="5"/>
            <a:r>
              <a:rPr lang="en-GB" noProof="0"/>
              <a:t>Numbering</a:t>
            </a:r>
          </a:p>
          <a:p>
            <a:pPr lvl="6"/>
            <a:r>
              <a:rPr lang="en-GB" noProof="0"/>
              <a:t>Bullet</a:t>
            </a:r>
          </a:p>
          <a:p>
            <a:pPr lvl="7"/>
            <a:r>
              <a:rPr lang="en-GB" sz="1349" noProof="0"/>
              <a:t>Plain text</a:t>
            </a:r>
          </a:p>
          <a:p>
            <a:pPr lvl="8"/>
            <a:r>
              <a:rPr lang="en-GB" noProof="0"/>
              <a:t>Header dark blue</a:t>
            </a:r>
          </a:p>
        </p:txBody>
      </p:sp>
      <p:sp>
        <p:nvSpPr>
          <p:cNvPr id="7" name="Tijdelijke aanduiding voor afbeelding 13"/>
          <p:cNvSpPr>
            <a:spLocks noGrp="1"/>
          </p:cNvSpPr>
          <p:nvPr>
            <p:ph type="pic" sz="quarter" idx="13" hasCustomPrompt="1"/>
          </p:nvPr>
        </p:nvSpPr>
        <p:spPr>
          <a:xfrm>
            <a:off x="7449756" y="1252540"/>
            <a:ext cx="4337645"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grpSp>
        <p:nvGrpSpPr>
          <p:cNvPr id="8" name="Grid" hidden="1"/>
          <p:cNvGrpSpPr/>
          <p:nvPr userDrawn="1"/>
        </p:nvGrpSpPr>
        <p:grpSpPr>
          <a:xfrm>
            <a:off x="0" y="0"/>
            <a:ext cx="1219200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5"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4277275895"/>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p:txBody>
          <a:bodyPr vert="horz"/>
          <a:lstStyle/>
          <a:p>
            <a:pPr lvl="0"/>
            <a:r>
              <a:rPr lang="en-GB" noProof="0"/>
              <a:t>Bullet</a:t>
            </a:r>
          </a:p>
          <a:p>
            <a:pPr lvl="1"/>
            <a:r>
              <a:rPr lang="en-GB" noProof="0"/>
              <a:t>Sub-bullet</a:t>
            </a:r>
          </a:p>
          <a:p>
            <a:pPr lvl="2"/>
            <a:r>
              <a:rPr lang="en-GB" noProof="0"/>
              <a:t>Plain text</a:t>
            </a:r>
          </a:p>
          <a:p>
            <a:pPr lvl="3"/>
            <a:r>
              <a:rPr lang="en-GB" noProof="0"/>
              <a:t>Header dark blue</a:t>
            </a:r>
          </a:p>
          <a:p>
            <a:pPr lvl="4"/>
            <a:r>
              <a:rPr lang="en-GB" noProof="0"/>
              <a:t>Header light blue</a:t>
            </a:r>
          </a:p>
          <a:p>
            <a:pPr lvl="5"/>
            <a:r>
              <a:rPr lang="en-GB" noProof="0"/>
              <a:t>Bullet</a:t>
            </a:r>
          </a:p>
          <a:p>
            <a:pPr lvl="6"/>
            <a:r>
              <a:rPr lang="en-GB" noProof="0"/>
              <a:t>Sub-bullet</a:t>
            </a:r>
          </a:p>
          <a:p>
            <a:pPr lvl="7"/>
            <a:r>
              <a:rPr lang="en-GB" sz="1349" noProof="0"/>
              <a:t>Plain text</a:t>
            </a:r>
          </a:p>
          <a:p>
            <a:pPr lvl="8"/>
            <a:r>
              <a:rPr lang="en-GB" noProof="0"/>
              <a:t>Header dark blue</a:t>
            </a:r>
          </a:p>
        </p:txBody>
      </p:sp>
      <p:sp>
        <p:nvSpPr>
          <p:cNvPr id="4"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1402401603"/>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Image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a:xfrm>
            <a:off x="404453" y="1252836"/>
            <a:ext cx="7922635" cy="4795836"/>
          </a:xfrm>
        </p:spPr>
        <p:txBody>
          <a:bodyPr vert="horz"/>
          <a:lstStyle/>
          <a:p>
            <a:pPr lvl="0"/>
            <a:r>
              <a:rPr lang="en-GB" noProof="0"/>
              <a:t>Bullet</a:t>
            </a:r>
          </a:p>
          <a:p>
            <a:pPr lvl="1"/>
            <a:r>
              <a:rPr lang="en-GB" noProof="0"/>
              <a:t>Sub-bullet</a:t>
            </a:r>
          </a:p>
          <a:p>
            <a:pPr lvl="2"/>
            <a:r>
              <a:rPr lang="en-GB" noProof="0"/>
              <a:t>Plain text</a:t>
            </a:r>
          </a:p>
          <a:p>
            <a:pPr lvl="3"/>
            <a:r>
              <a:rPr lang="en-GB" noProof="0"/>
              <a:t>Header dark blue</a:t>
            </a:r>
          </a:p>
          <a:p>
            <a:pPr lvl="4"/>
            <a:r>
              <a:rPr lang="en-GB" noProof="0"/>
              <a:t>Header light blue</a:t>
            </a:r>
          </a:p>
          <a:p>
            <a:pPr lvl="5"/>
            <a:r>
              <a:rPr lang="en-GB" noProof="0"/>
              <a:t>Bullet</a:t>
            </a:r>
          </a:p>
          <a:p>
            <a:pPr lvl="6"/>
            <a:r>
              <a:rPr lang="en-GB" noProof="0"/>
              <a:t>Sub-bullet</a:t>
            </a:r>
          </a:p>
          <a:p>
            <a:pPr lvl="7"/>
            <a:r>
              <a:rPr lang="en-GB" sz="1349" noProof="0"/>
              <a:t>Plain text</a:t>
            </a:r>
          </a:p>
          <a:p>
            <a:pPr lvl="8"/>
            <a:r>
              <a:rPr lang="en-GB" noProof="0"/>
              <a:t>Header dark blue</a:t>
            </a:r>
          </a:p>
        </p:txBody>
      </p:sp>
      <p:grpSp>
        <p:nvGrpSpPr>
          <p:cNvPr id="7" name="Grid" hidden="1"/>
          <p:cNvGrpSpPr/>
          <p:nvPr userDrawn="1"/>
        </p:nvGrpSpPr>
        <p:grpSpPr>
          <a:xfrm>
            <a:off x="0" y="0"/>
            <a:ext cx="1219200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8529314" y="1252540"/>
            <a:ext cx="3258087"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15"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2376702947"/>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1"/>
            </a:lvl1pPr>
          </a:lstStyle>
          <a:p>
            <a:r>
              <a:rPr lang="en-GB" noProof="0"/>
              <a:t>Title</a:t>
            </a:r>
          </a:p>
        </p:txBody>
      </p:sp>
      <p:sp>
        <p:nvSpPr>
          <p:cNvPr id="3" name="Tijdelijke aanduiding voor verticale tekst 2"/>
          <p:cNvSpPr>
            <a:spLocks noGrp="1"/>
          </p:cNvSpPr>
          <p:nvPr>
            <p:ph type="body" orient="vert" idx="1" hasCustomPrompt="1"/>
          </p:nvPr>
        </p:nvSpPr>
        <p:spPr>
          <a:xfrm>
            <a:off x="404452" y="1252836"/>
            <a:ext cx="5590435" cy="4795836"/>
          </a:xfrm>
        </p:spPr>
        <p:txBody>
          <a:bodyPr vert="horz"/>
          <a:lstStyle/>
          <a:p>
            <a:pPr lvl="0"/>
            <a:r>
              <a:rPr lang="en-GB" noProof="0"/>
              <a:t>Bullet</a:t>
            </a:r>
          </a:p>
          <a:p>
            <a:pPr lvl="1"/>
            <a:r>
              <a:rPr lang="en-GB" noProof="0"/>
              <a:t>Sub-bullet</a:t>
            </a:r>
          </a:p>
          <a:p>
            <a:pPr lvl="2"/>
            <a:r>
              <a:rPr lang="en-GB" noProof="0"/>
              <a:t>Plain text</a:t>
            </a:r>
          </a:p>
          <a:p>
            <a:pPr lvl="3"/>
            <a:r>
              <a:rPr lang="en-GB" noProof="0"/>
              <a:t>Header dark blue</a:t>
            </a:r>
          </a:p>
          <a:p>
            <a:pPr lvl="4"/>
            <a:r>
              <a:rPr lang="en-GB" noProof="0"/>
              <a:t>Header light blue</a:t>
            </a:r>
          </a:p>
          <a:p>
            <a:pPr lvl="5"/>
            <a:r>
              <a:rPr lang="en-GB" noProof="0"/>
              <a:t>Bullet</a:t>
            </a:r>
          </a:p>
          <a:p>
            <a:pPr lvl="6"/>
            <a:r>
              <a:rPr lang="en-GB" noProof="0"/>
              <a:t>Sub-bullet</a:t>
            </a:r>
          </a:p>
          <a:p>
            <a:pPr lvl="7"/>
            <a:r>
              <a:rPr lang="en-GB" sz="1349" noProof="0"/>
              <a:t>Plain text</a:t>
            </a:r>
          </a:p>
          <a:p>
            <a:pPr lvl="8"/>
            <a:r>
              <a:rPr lang="en-GB" noProof="0"/>
              <a:t>Header dark blue</a:t>
            </a:r>
          </a:p>
        </p:txBody>
      </p:sp>
      <p:grpSp>
        <p:nvGrpSpPr>
          <p:cNvPr id="7" name="Grid" hidden="1"/>
          <p:cNvGrpSpPr/>
          <p:nvPr userDrawn="1"/>
        </p:nvGrpSpPr>
        <p:grpSpPr>
          <a:xfrm>
            <a:off x="-2" y="-1"/>
            <a:ext cx="1219200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197550" y="1252540"/>
            <a:ext cx="5589852"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15"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41068636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095483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Image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a:xfrm>
            <a:off x="404454" y="1252836"/>
            <a:ext cx="3532433" cy="4795836"/>
          </a:xfrm>
        </p:spPr>
        <p:txBody>
          <a:bodyPr vert="horz"/>
          <a:lstStyle/>
          <a:p>
            <a:pPr lvl="0"/>
            <a:r>
              <a:rPr lang="en-GB" noProof="0"/>
              <a:t>Bullet</a:t>
            </a:r>
          </a:p>
          <a:p>
            <a:pPr lvl="1"/>
            <a:r>
              <a:rPr lang="en-GB" noProof="0"/>
              <a:t>Sub-bullet</a:t>
            </a:r>
          </a:p>
          <a:p>
            <a:pPr lvl="2"/>
            <a:r>
              <a:rPr lang="en-GB" noProof="0"/>
              <a:t>Plain text</a:t>
            </a:r>
          </a:p>
          <a:p>
            <a:pPr lvl="3"/>
            <a:r>
              <a:rPr lang="en-GB" noProof="0"/>
              <a:t>Header dark blue</a:t>
            </a:r>
          </a:p>
          <a:p>
            <a:pPr lvl="4"/>
            <a:r>
              <a:rPr lang="en-GB" noProof="0"/>
              <a:t>Header light blue</a:t>
            </a:r>
          </a:p>
          <a:p>
            <a:pPr lvl="5"/>
            <a:r>
              <a:rPr lang="en-GB" noProof="0"/>
              <a:t>Bullet</a:t>
            </a:r>
          </a:p>
          <a:p>
            <a:pPr lvl="6"/>
            <a:r>
              <a:rPr lang="en-GB" noProof="0"/>
              <a:t>Sub-bullet</a:t>
            </a:r>
          </a:p>
          <a:p>
            <a:pPr lvl="7"/>
            <a:r>
              <a:rPr lang="en-GB" sz="1349" noProof="0"/>
              <a:t>Plain text</a:t>
            </a:r>
          </a:p>
          <a:p>
            <a:pPr lvl="8"/>
            <a:r>
              <a:rPr lang="en-GB" noProof="0"/>
              <a:t>Header dark blue</a:t>
            </a:r>
          </a:p>
        </p:txBody>
      </p:sp>
      <p:grpSp>
        <p:nvGrpSpPr>
          <p:cNvPr id="7" name="Grid" hidden="1"/>
          <p:cNvGrpSpPr/>
          <p:nvPr userDrawn="1"/>
        </p:nvGrpSpPr>
        <p:grpSpPr>
          <a:xfrm>
            <a:off x="-2" y="-1"/>
            <a:ext cx="1219200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139112" y="1252540"/>
            <a:ext cx="7648288"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15"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1717650150"/>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grpSp>
        <p:nvGrpSpPr>
          <p:cNvPr id="7" name="Grid" hidden="1"/>
          <p:cNvGrpSpPr/>
          <p:nvPr userDrawn="1"/>
        </p:nvGrpSpPr>
        <p:grpSpPr>
          <a:xfrm>
            <a:off x="-2" y="-1"/>
            <a:ext cx="1219200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04454" y="1252540"/>
            <a:ext cx="11382948"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13"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3995447584"/>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a:xfrm>
            <a:off x="404452" y="1252836"/>
            <a:ext cx="5590435" cy="4795836"/>
          </a:xfrm>
        </p:spPr>
        <p:txBody>
          <a:bodyPr vert="horz"/>
          <a:lstStyle/>
          <a:p>
            <a:pPr lvl="0"/>
            <a:r>
              <a:rPr lang="en-GB" noProof="0"/>
              <a:t>Bullet</a:t>
            </a:r>
          </a:p>
          <a:p>
            <a:pPr lvl="1"/>
            <a:r>
              <a:rPr lang="en-GB" noProof="0"/>
              <a:t>Sub-bullet</a:t>
            </a:r>
          </a:p>
          <a:p>
            <a:pPr lvl="2"/>
            <a:r>
              <a:rPr lang="en-GB" noProof="0"/>
              <a:t>Plain text</a:t>
            </a:r>
          </a:p>
          <a:p>
            <a:pPr lvl="3"/>
            <a:r>
              <a:rPr lang="en-GB" noProof="0"/>
              <a:t>Header dark blue</a:t>
            </a:r>
          </a:p>
          <a:p>
            <a:pPr lvl="4"/>
            <a:r>
              <a:rPr lang="en-GB" noProof="0"/>
              <a:t>Header light blue</a:t>
            </a:r>
          </a:p>
          <a:p>
            <a:pPr lvl="5"/>
            <a:r>
              <a:rPr lang="en-GB" noProof="0"/>
              <a:t>Bullet</a:t>
            </a:r>
          </a:p>
          <a:p>
            <a:pPr lvl="6"/>
            <a:r>
              <a:rPr lang="en-GB" noProof="0"/>
              <a:t>Sub-bullet</a:t>
            </a:r>
          </a:p>
          <a:p>
            <a:pPr lvl="7"/>
            <a:r>
              <a:rPr lang="en-GB" sz="1349" noProof="0"/>
              <a:t>Plain text</a:t>
            </a:r>
          </a:p>
          <a:p>
            <a:pPr lvl="8"/>
            <a:r>
              <a:rPr lang="en-GB" noProof="0"/>
              <a:t>Header dark blue</a:t>
            </a:r>
          </a:p>
        </p:txBody>
      </p:sp>
      <p:grpSp>
        <p:nvGrpSpPr>
          <p:cNvPr id="7" name="Grid" hidden="1"/>
          <p:cNvGrpSpPr/>
          <p:nvPr userDrawn="1"/>
        </p:nvGrpSpPr>
        <p:grpSpPr>
          <a:xfrm>
            <a:off x="-1" y="-1"/>
            <a:ext cx="12212416"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197548" y="1252542"/>
            <a:ext cx="2693669"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17" name="Tijdelijke aanduiding voor afbeelding 13"/>
          <p:cNvSpPr>
            <a:spLocks noGrp="1"/>
          </p:cNvSpPr>
          <p:nvPr>
            <p:ph type="pic" sz="quarter" idx="14" hasCustomPrompt="1"/>
          </p:nvPr>
        </p:nvSpPr>
        <p:spPr>
          <a:xfrm>
            <a:off x="9093878" y="1252542"/>
            <a:ext cx="2693669"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18" name="Tijdelijke aanduiding voor afbeelding 13"/>
          <p:cNvSpPr>
            <a:spLocks noGrp="1"/>
          </p:cNvSpPr>
          <p:nvPr>
            <p:ph type="pic" sz="quarter" idx="15" hasCustomPrompt="1"/>
          </p:nvPr>
        </p:nvSpPr>
        <p:spPr>
          <a:xfrm>
            <a:off x="6197548" y="3751627"/>
            <a:ext cx="2693669"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19" name="Tijdelijke aanduiding voor afbeelding 13"/>
          <p:cNvSpPr>
            <a:spLocks noGrp="1"/>
          </p:cNvSpPr>
          <p:nvPr>
            <p:ph type="pic" sz="quarter" idx="16" hasCustomPrompt="1"/>
          </p:nvPr>
        </p:nvSpPr>
        <p:spPr>
          <a:xfrm>
            <a:off x="9093878" y="3751627"/>
            <a:ext cx="2693669"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20"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2764744723"/>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Image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a:xfrm>
            <a:off x="404452" y="1252836"/>
            <a:ext cx="5590435" cy="4795836"/>
          </a:xfrm>
        </p:spPr>
        <p:txBody>
          <a:bodyPr vert="horz"/>
          <a:lstStyle/>
          <a:p>
            <a:pPr lvl="0"/>
            <a:r>
              <a:rPr lang="en-GB" noProof="0"/>
              <a:t>Bullet</a:t>
            </a:r>
          </a:p>
          <a:p>
            <a:pPr lvl="1"/>
            <a:r>
              <a:rPr lang="en-GB" noProof="0"/>
              <a:t>Sub-bullet</a:t>
            </a:r>
          </a:p>
          <a:p>
            <a:pPr lvl="2"/>
            <a:r>
              <a:rPr lang="en-GB" noProof="0"/>
              <a:t>Plain text</a:t>
            </a:r>
          </a:p>
          <a:p>
            <a:pPr lvl="3"/>
            <a:r>
              <a:rPr lang="en-GB" noProof="0"/>
              <a:t>Header dark blue</a:t>
            </a:r>
          </a:p>
          <a:p>
            <a:pPr lvl="4"/>
            <a:r>
              <a:rPr lang="en-GB" noProof="0"/>
              <a:t>Header light blue</a:t>
            </a:r>
          </a:p>
          <a:p>
            <a:pPr lvl="5"/>
            <a:r>
              <a:rPr lang="en-GB" noProof="0"/>
              <a:t>Bullet</a:t>
            </a:r>
          </a:p>
          <a:p>
            <a:pPr lvl="6"/>
            <a:r>
              <a:rPr lang="en-GB" noProof="0"/>
              <a:t>Sub-bullet</a:t>
            </a:r>
          </a:p>
          <a:p>
            <a:pPr lvl="7"/>
            <a:r>
              <a:rPr lang="en-GB" sz="1349" noProof="0"/>
              <a:t>Plain text</a:t>
            </a:r>
          </a:p>
          <a:p>
            <a:pPr lvl="8"/>
            <a:r>
              <a:rPr lang="en-GB" noProof="0"/>
              <a:t>Header dark blue</a:t>
            </a:r>
          </a:p>
        </p:txBody>
      </p:sp>
      <p:grpSp>
        <p:nvGrpSpPr>
          <p:cNvPr id="7" name="Grid" hidden="1"/>
          <p:cNvGrpSpPr/>
          <p:nvPr userDrawn="1"/>
        </p:nvGrpSpPr>
        <p:grpSpPr>
          <a:xfrm>
            <a:off x="-2" y="-1"/>
            <a:ext cx="1219200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197114" y="1252538"/>
            <a:ext cx="2693669"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17" name="Tijdelijke aanduiding voor afbeelding 13"/>
          <p:cNvSpPr>
            <a:spLocks noGrp="1"/>
          </p:cNvSpPr>
          <p:nvPr>
            <p:ph type="pic" sz="quarter" idx="14" hasCustomPrompt="1"/>
          </p:nvPr>
        </p:nvSpPr>
        <p:spPr>
          <a:xfrm>
            <a:off x="9093443" y="1252538"/>
            <a:ext cx="2693669"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an image</a:t>
            </a:r>
          </a:p>
        </p:txBody>
      </p:sp>
      <p:sp>
        <p:nvSpPr>
          <p:cNvPr id="16"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2740911416"/>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grpSp>
        <p:nvGrpSpPr>
          <p:cNvPr id="7" name="Grid" hidden="1"/>
          <p:cNvGrpSpPr/>
          <p:nvPr userDrawn="1"/>
        </p:nvGrpSpPr>
        <p:grpSpPr>
          <a:xfrm>
            <a:off x="-2" y="-1"/>
            <a:ext cx="1219200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 graph</a:t>
            </a:r>
          </a:p>
        </p:txBody>
      </p:sp>
      <p:sp>
        <p:nvSpPr>
          <p:cNvPr id="13"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3546594480"/>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grpSp>
        <p:nvGrpSpPr>
          <p:cNvPr id="7" name="Grid" hidden="1"/>
          <p:cNvGrpSpPr/>
          <p:nvPr userDrawn="1"/>
        </p:nvGrpSpPr>
        <p:grpSpPr>
          <a:xfrm>
            <a:off x="-2" y="-1"/>
            <a:ext cx="1219200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GB" noProof="0"/>
              <a:t>Click here to insert</a:t>
            </a:r>
            <a:br>
              <a:rPr lang="en-GB" noProof="0"/>
            </a:br>
            <a:r>
              <a:rPr lang="en-GB" noProof="0"/>
              <a:t>a video</a:t>
            </a:r>
          </a:p>
        </p:txBody>
      </p:sp>
      <p:sp>
        <p:nvSpPr>
          <p:cNvPr id="14"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2275055958"/>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5"/>
            <a:ext cx="12192000" cy="4521939"/>
          </a:xfrm>
          <a:solidFill>
            <a:schemeClr val="bg2"/>
          </a:solidFill>
        </p:spPr>
        <p:txBody>
          <a:bodyPr>
            <a:normAutofit/>
          </a:bodyPr>
          <a:lstStyle>
            <a:lvl1pPr marL="0" indent="0">
              <a:buNone/>
              <a:defRPr sz="100">
                <a:solidFill>
                  <a:schemeClr val="bg2"/>
                </a:solidFill>
              </a:defRPr>
            </a:lvl1pPr>
          </a:lstStyle>
          <a:p>
            <a:pPr lvl="0"/>
            <a:r>
              <a:rPr lang="en-GB" noProof="0"/>
              <a:t>..</a:t>
            </a:r>
          </a:p>
        </p:txBody>
      </p:sp>
      <p:sp>
        <p:nvSpPr>
          <p:cNvPr id="2" name="Titel 1"/>
          <p:cNvSpPr>
            <a:spLocks noGrp="1"/>
          </p:cNvSpPr>
          <p:nvPr>
            <p:ph type="title" hasCustomPrompt="1"/>
          </p:nvPr>
        </p:nvSpPr>
        <p:spPr>
          <a:xfrm>
            <a:off x="1489887" y="1052736"/>
            <a:ext cx="10219813" cy="1656184"/>
          </a:xfrm>
        </p:spPr>
        <p:txBody>
          <a:bodyPr/>
          <a:lstStyle>
            <a:lvl1pPr algn="l">
              <a:defRPr sz="4048">
                <a:solidFill>
                  <a:schemeClr val="bg1"/>
                </a:solidFill>
              </a:defRPr>
            </a:lvl1pPr>
          </a:lstStyle>
          <a:p>
            <a:r>
              <a:rPr lang="en-GB" noProof="0"/>
              <a:t>Title closure</a:t>
            </a:r>
          </a:p>
        </p:txBody>
      </p:sp>
      <p:pic>
        <p:nvPicPr>
          <p:cNvPr id="21" name="Picture 7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42061" y="4888659"/>
            <a:ext cx="2620300" cy="11714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id" hidden="1"/>
          <p:cNvGrpSpPr/>
          <p:nvPr userDrawn="1"/>
        </p:nvGrpSpPr>
        <p:grpSpPr>
          <a:xfrm>
            <a:off x="-2" y="-1"/>
            <a:ext cx="12192004" cy="6858004"/>
            <a:chOff x="-3" y="-1"/>
            <a:chExt cx="12198354" cy="6858004"/>
          </a:xfrm>
        </p:grpSpPr>
        <p:sp>
          <p:nvSpPr>
            <p:cNvPr id="12" name="Rechthoek 11"/>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3205847" y="3205844"/>
              <a:ext cx="6858003" cy="446316"/>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5" name="Rechthoek 14"/>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9" name="Rechthoek 18"/>
          <p:cNvSpPr/>
          <p:nvPr userDrawn="1"/>
        </p:nvSpPr>
        <p:spPr bwMode="auto">
          <a:xfrm>
            <a:off x="0" y="6453336"/>
            <a:ext cx="12192000" cy="404664"/>
          </a:xfrm>
          <a:prstGeom prst="rect">
            <a:avLst/>
          </a:prstGeom>
          <a:solidFill>
            <a:schemeClr val="bg2"/>
          </a:solidFill>
          <a:ln>
            <a:noFill/>
          </a:ln>
          <a:effectLst/>
        </p:spPr>
        <p:txBody>
          <a:bodyPr vert="horz" wrap="square" lIns="68544" tIns="34272" rIns="68544" bIns="34272"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en-GB" sz="1499" b="0" i="0" u="none" strike="noStrike" cap="none" normalizeH="0" baseline="0" noProof="0">
              <a:ln>
                <a:noFill/>
              </a:ln>
              <a:solidFill>
                <a:schemeClr val="bg1"/>
              </a:solidFill>
              <a:effectLst/>
              <a:latin typeface="Minion" pitchFamily="2" charset="0"/>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1532" y="6543376"/>
            <a:ext cx="3586881" cy="270000"/>
          </a:xfrm>
          <a:prstGeom prst="rect">
            <a:avLst/>
          </a:prstGeom>
        </p:spPr>
      </p:pic>
      <p:sp>
        <p:nvSpPr>
          <p:cNvPr id="18" name="Rechthoek 19"/>
          <p:cNvSpPr/>
          <p:nvPr userDrawn="1"/>
        </p:nvSpPr>
        <p:spPr bwMode="auto">
          <a:xfrm>
            <a:off x="6096000" y="6453336"/>
            <a:ext cx="6096000" cy="404664"/>
          </a:xfrm>
          <a:prstGeom prst="rect">
            <a:avLst/>
          </a:prstGeom>
          <a:solidFill>
            <a:schemeClr val="bg2"/>
          </a:solidFill>
          <a:ln>
            <a:noFill/>
          </a:ln>
          <a:effectLst/>
        </p:spPr>
        <p:txBody>
          <a:bodyPr vert="horz" wrap="square" lIns="68544" tIns="34272" rIns="68544" bIns="34272"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en-GB" sz="1499" b="0" i="0" u="none" strike="noStrike" cap="none" normalizeH="0" baseline="0" noProof="0">
              <a:ln>
                <a:noFill/>
              </a:ln>
              <a:solidFill>
                <a:schemeClr val="bg1"/>
              </a:solidFill>
              <a:effectLst/>
              <a:latin typeface="Minion" pitchFamily="2" charset="0"/>
            </a:endParaRPr>
          </a:p>
        </p:txBody>
      </p:sp>
      <p:sp>
        <p:nvSpPr>
          <p:cNvPr id="20"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21640362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6">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387216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81465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1001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29-6-2021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281281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96334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45627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791B6CB-EA61-463B-9BE6-C973201B093E}" type="datetimeFigureOut">
              <a:rPr lang="nl-NL" smtClean="0"/>
              <a:t>29-6-2021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89529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3791B6CB-EA61-463B-9BE6-C973201B093E}" type="datetimeFigureOut">
              <a:rPr lang="nl-NL" smtClean="0"/>
              <a:t>29-6-2021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72917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791B6CB-EA61-463B-9BE6-C973201B093E}" type="datetimeFigureOut">
              <a:rPr lang="nl-NL" smtClean="0"/>
              <a:t>29-6-2021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70205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29-6-2021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92125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29-6-2021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24351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A41A9-402C-4B38-AED4-AF722CC509D0}" type="slidenum">
              <a:rPr lang="nl-NL" smtClean="0"/>
              <a:t>‹nr.›</a:t>
            </a:fld>
            <a:endParaRPr lang="nl-NL"/>
          </a:p>
        </p:txBody>
      </p:sp>
    </p:spTree>
    <p:extLst>
      <p:ext uri="{BB962C8B-B14F-4D97-AF65-F5344CB8AC3E}">
        <p14:creationId xmlns:p14="http://schemas.microsoft.com/office/powerpoint/2010/main" val="267205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4890">
                <a:alpha val="50000"/>
                <a:lumMod val="75000"/>
                <a:lumOff val="25000"/>
              </a:srgbClr>
            </a:gs>
            <a:gs pos="100000">
              <a:srgbClr val="004890"/>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588"/>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09600" y="301752"/>
            <a:ext cx="10972800" cy="109728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484785"/>
            <a:ext cx="109728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25279" y="6099048"/>
            <a:ext cx="961707" cy="365760"/>
          </a:xfrm>
          <a:prstGeom prst="rect">
            <a:avLst/>
          </a:prstGeom>
        </p:spPr>
        <p:txBody>
          <a:bodyPr vert="horz" lIns="0" tIns="0" rIns="0" bIns="0" rtlCol="0" anchor="b"/>
          <a:lstStyle>
            <a:lvl1pPr algn="r">
              <a:defRPr sz="1200">
                <a:solidFill>
                  <a:srgbClr val="004890"/>
                </a:solidFill>
              </a:defRPr>
            </a:lvl1pPr>
          </a:lstStyle>
          <a:p>
            <a:fld id="{F045888D-9AB1-6B4D-8F49-EDCF20386FDE}" type="slidenum">
              <a:rPr lang="en-US" smtClean="0"/>
              <a:pPr/>
              <a:t>‹nr.›</a:t>
            </a:fld>
            <a:endParaRPr lang="en-US" dirty="0"/>
          </a:p>
        </p:txBody>
      </p:sp>
    </p:spTree>
    <p:extLst>
      <p:ext uri="{BB962C8B-B14F-4D97-AF65-F5344CB8AC3E}">
        <p14:creationId xmlns:p14="http://schemas.microsoft.com/office/powerpoint/2010/main" val="410934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200" b="1" kern="1200">
          <a:solidFill>
            <a:srgbClr val="004890"/>
          </a:solidFill>
          <a:latin typeface="+mj-lt"/>
          <a:ea typeface="+mj-ea"/>
          <a:cs typeface="+mj-cs"/>
        </a:defRPr>
      </a:lvl1pPr>
    </p:titleStyle>
    <p:bodyStyle>
      <a:lvl1pPr marL="342900" indent="-342900" algn="l" defTabSz="457200" rtl="0" eaLnBrk="1" latinLnBrk="0" hangingPunct="1">
        <a:spcBef>
          <a:spcPts val="16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6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454" y="404664"/>
            <a:ext cx="11383095" cy="432048"/>
          </a:xfrm>
          <a:prstGeom prst="rect">
            <a:avLst/>
          </a:prstGeom>
        </p:spPr>
        <p:txBody>
          <a:bodyPr vert="horz" lIns="0" tIns="0" rIns="0" bIns="0" rtlCol="0" anchor="ctr">
            <a:noAutofit/>
          </a:bodyPr>
          <a:lstStyle/>
          <a:p>
            <a:r>
              <a:rPr lang="en-GB" noProof="0"/>
              <a:t>Title</a:t>
            </a:r>
          </a:p>
        </p:txBody>
      </p:sp>
      <p:sp>
        <p:nvSpPr>
          <p:cNvPr id="3" name="Tijdelijke aanduiding voor tekst 2"/>
          <p:cNvSpPr>
            <a:spLocks noGrp="1"/>
          </p:cNvSpPr>
          <p:nvPr>
            <p:ph type="body" idx="1"/>
          </p:nvPr>
        </p:nvSpPr>
        <p:spPr>
          <a:xfrm>
            <a:off x="404454" y="1252836"/>
            <a:ext cx="11383095" cy="4795836"/>
          </a:xfrm>
          <a:prstGeom prst="rect">
            <a:avLst/>
          </a:prstGeom>
        </p:spPr>
        <p:txBody>
          <a:bodyPr vert="horz" lIns="0" tIns="0" rIns="0" bIns="0" rtlCol="0">
            <a:normAutofit/>
          </a:bodyPr>
          <a:lstStyle/>
          <a:p>
            <a:pPr lvl="0"/>
            <a:r>
              <a:rPr lang="en-GB" noProof="0"/>
              <a:t>Bullet</a:t>
            </a:r>
          </a:p>
          <a:p>
            <a:pPr lvl="1"/>
            <a:r>
              <a:rPr lang="en-GB" noProof="0"/>
              <a:t>Sub-bullet</a:t>
            </a:r>
          </a:p>
          <a:p>
            <a:pPr lvl="2"/>
            <a:r>
              <a:rPr lang="en-GB" noProof="0"/>
              <a:t>Plain text</a:t>
            </a:r>
          </a:p>
          <a:p>
            <a:pPr lvl="3"/>
            <a:r>
              <a:rPr lang="en-GB" noProof="0"/>
              <a:t>Header dark blue</a:t>
            </a:r>
          </a:p>
          <a:p>
            <a:pPr lvl="4"/>
            <a:r>
              <a:rPr lang="en-GB" noProof="0"/>
              <a:t>Header light blue</a:t>
            </a:r>
          </a:p>
          <a:p>
            <a:pPr lvl="5"/>
            <a:r>
              <a:rPr lang="en-GB" noProof="0"/>
              <a:t>Bullet</a:t>
            </a:r>
          </a:p>
          <a:p>
            <a:pPr lvl="6"/>
            <a:r>
              <a:rPr lang="en-GB" noProof="0"/>
              <a:t>Sub-bullet</a:t>
            </a:r>
          </a:p>
          <a:p>
            <a:pPr lvl="7"/>
            <a:r>
              <a:rPr lang="en-GB" sz="1349" noProof="0"/>
              <a:t>Plain text</a:t>
            </a:r>
          </a:p>
          <a:p>
            <a:pPr lvl="8"/>
            <a:r>
              <a:rPr lang="en-GB" noProof="0"/>
              <a:t>Header dark blue</a:t>
            </a:r>
          </a:p>
        </p:txBody>
      </p:sp>
      <p:grpSp>
        <p:nvGrpSpPr>
          <p:cNvPr id="11" name="Grid" hidden="1"/>
          <p:cNvGrpSpPr/>
          <p:nvPr userDrawn="1"/>
        </p:nvGrpSpPr>
        <p:grpSpPr>
          <a:xfrm>
            <a:off x="-2" y="-1"/>
            <a:ext cx="12192003" cy="6858003"/>
            <a:chOff x="-2" y="-1"/>
            <a:chExt cx="12198353" cy="6858003"/>
          </a:xfrm>
        </p:grpSpPr>
        <p:sp>
          <p:nvSpPr>
            <p:cNvPr id="7" name="Rechthoek 6"/>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8" name="Rechthoek 7"/>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20" name="Rechthoek 19"/>
          <p:cNvSpPr/>
          <p:nvPr userDrawn="1"/>
        </p:nvSpPr>
        <p:spPr bwMode="auto">
          <a:xfrm>
            <a:off x="0" y="6453336"/>
            <a:ext cx="12192000" cy="404664"/>
          </a:xfrm>
          <a:prstGeom prst="rect">
            <a:avLst/>
          </a:prstGeom>
          <a:solidFill>
            <a:schemeClr val="bg2"/>
          </a:solidFill>
          <a:ln>
            <a:noFill/>
          </a:ln>
          <a:effectLst/>
        </p:spPr>
        <p:txBody>
          <a:bodyPr vert="horz" wrap="square" lIns="68544" tIns="34272" rIns="68544" bIns="34272"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en-GB" sz="1499" b="0" i="0" u="none" strike="noStrike" cap="none" normalizeH="0" baseline="0" noProof="0">
              <a:ln>
                <a:noFill/>
              </a:ln>
              <a:solidFill>
                <a:schemeClr val="bg1"/>
              </a:solidFill>
              <a:effectLst/>
              <a:latin typeface="Minion" pitchFamily="2" charset="0"/>
            </a:endParaRPr>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4453" y="6543376"/>
            <a:ext cx="3586881" cy="270000"/>
          </a:xfrm>
          <a:prstGeom prst="rect">
            <a:avLst/>
          </a:prstGeom>
        </p:spPr>
      </p:pic>
      <p:sp>
        <p:nvSpPr>
          <p:cNvPr id="15" name="Tijdelijke aanduiding voor dianummer 5"/>
          <p:cNvSpPr>
            <a:spLocks noGrp="1"/>
          </p:cNvSpPr>
          <p:nvPr>
            <p:ph type="sldNum" sz="quarter" idx="4"/>
          </p:nvPr>
        </p:nvSpPr>
        <p:spPr>
          <a:xfrm>
            <a:off x="9128033" y="6473109"/>
            <a:ext cx="2743359" cy="365125"/>
          </a:xfrm>
          <a:prstGeom prst="rect">
            <a:avLst/>
          </a:prstGeom>
        </p:spPr>
        <p:txBody>
          <a:bodyPr vert="horz" lIns="91440" tIns="45720" rIns="91440" bIns="45720" rtlCol="0" anchor="ctr"/>
          <a:lstStyle>
            <a:lvl1pPr algn="r">
              <a:defRPr sz="900">
                <a:solidFill>
                  <a:schemeClr val="bg1"/>
                </a:solidFill>
              </a:defRPr>
            </a:lvl1pPr>
          </a:lstStyle>
          <a:p>
            <a:fld id="{5EE7099E-8998-4851-915A-4F4831808297}" type="slidenum">
              <a:rPr lang="nl-NL" smtClean="0"/>
              <a:pPr/>
              <a:t>‹nr.›</a:t>
            </a:fld>
            <a:endParaRPr lang="nl-NL"/>
          </a:p>
        </p:txBody>
      </p:sp>
    </p:spTree>
    <p:extLst>
      <p:ext uri="{BB962C8B-B14F-4D97-AF65-F5344CB8AC3E}">
        <p14:creationId xmlns:p14="http://schemas.microsoft.com/office/powerpoint/2010/main" val="7599446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685434" rtl="0" eaLnBrk="1" latinLnBrk="0" hangingPunct="1">
        <a:spcBef>
          <a:spcPct val="0"/>
        </a:spcBef>
        <a:buNone/>
        <a:defRPr sz="2998" b="1" i="0" kern="1200">
          <a:solidFill>
            <a:schemeClr val="bg2"/>
          </a:solidFill>
          <a:latin typeface="+mj-lt"/>
          <a:ea typeface="+mj-ea"/>
          <a:cs typeface="+mj-cs"/>
        </a:defRPr>
      </a:lvl1pPr>
    </p:titleStyle>
    <p:bodyStyle>
      <a:lvl1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349" kern="1200">
          <a:solidFill>
            <a:schemeClr val="bg2"/>
          </a:solidFill>
          <a:latin typeface="+mn-lt"/>
          <a:ea typeface="+mn-ea"/>
          <a:cs typeface="+mn-cs"/>
        </a:defRPr>
      </a:lvl1pPr>
      <a:lvl2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199" kern="1200">
          <a:solidFill>
            <a:schemeClr val="bg2"/>
          </a:solidFill>
          <a:latin typeface="+mn-lt"/>
          <a:ea typeface="+mn-ea"/>
          <a:cs typeface="+mn-cs"/>
        </a:defRPr>
      </a:lvl2pPr>
      <a:lvl3pPr marL="0" indent="0" algn="l" defTabSz="685434" rtl="0" eaLnBrk="1" latinLnBrk="0" hangingPunct="1">
        <a:lnSpc>
          <a:spcPct val="90000"/>
        </a:lnSpc>
        <a:spcBef>
          <a:spcPts val="450"/>
        </a:spcBef>
        <a:spcAft>
          <a:spcPts val="450"/>
        </a:spcAft>
        <a:buFont typeface="Arial" panose="020B0604020202020204" pitchFamily="34" charset="0"/>
        <a:buNone/>
        <a:defRPr sz="1349" kern="1200">
          <a:solidFill>
            <a:schemeClr val="bg2"/>
          </a:solidFill>
          <a:latin typeface="+mn-lt"/>
          <a:ea typeface="+mn-ea"/>
          <a:cs typeface="+mn-cs"/>
        </a:defRPr>
      </a:lvl3pPr>
      <a:lvl4pPr marL="0" indent="0" algn="l" defTabSz="685434" rtl="0" eaLnBrk="1" latinLnBrk="0" hangingPunct="1">
        <a:lnSpc>
          <a:spcPct val="90000"/>
        </a:lnSpc>
        <a:spcBef>
          <a:spcPts val="450"/>
        </a:spcBef>
        <a:spcAft>
          <a:spcPts val="450"/>
        </a:spcAft>
        <a:buFont typeface="Arial" panose="020B0604020202020204" pitchFamily="34" charset="0"/>
        <a:buNone/>
        <a:defRPr sz="1349" b="1" kern="1200">
          <a:solidFill>
            <a:schemeClr val="bg2"/>
          </a:solidFill>
          <a:latin typeface="+mn-lt"/>
          <a:ea typeface="+mn-ea"/>
          <a:cs typeface="+mn-cs"/>
        </a:defRPr>
      </a:lvl4pPr>
      <a:lvl5pPr marL="0" indent="0" algn="l" defTabSz="685434" rtl="0" eaLnBrk="1" latinLnBrk="0" hangingPunct="1">
        <a:lnSpc>
          <a:spcPct val="90000"/>
        </a:lnSpc>
        <a:spcBef>
          <a:spcPts val="450"/>
        </a:spcBef>
        <a:spcAft>
          <a:spcPts val="450"/>
        </a:spcAft>
        <a:buFont typeface="Arial" panose="020B0604020202020204" pitchFamily="34" charset="0"/>
        <a:buNone/>
        <a:defRPr sz="1349" b="1" kern="1200" baseline="0">
          <a:solidFill>
            <a:schemeClr val="tx2"/>
          </a:solidFill>
          <a:latin typeface="+mn-lt"/>
          <a:ea typeface="+mn-ea"/>
          <a:cs typeface="+mn-cs"/>
        </a:defRPr>
      </a:lvl5pPr>
      <a:lvl6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349" kern="1200">
          <a:solidFill>
            <a:schemeClr val="bg2"/>
          </a:solidFill>
          <a:latin typeface="+mn-lt"/>
          <a:ea typeface="+mn-ea"/>
          <a:cs typeface="+mn-cs"/>
        </a:defRPr>
      </a:lvl6pPr>
      <a:lvl7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199" kern="1200">
          <a:solidFill>
            <a:schemeClr val="bg2"/>
          </a:solidFill>
          <a:latin typeface="+mn-lt"/>
          <a:ea typeface="+mn-ea"/>
          <a:cs typeface="+mn-cs"/>
        </a:defRPr>
      </a:lvl7pPr>
      <a:lvl8pPr marL="0" indent="0" algn="l" defTabSz="685434" rtl="0" eaLnBrk="1" latinLnBrk="0" hangingPunct="1">
        <a:lnSpc>
          <a:spcPct val="90000"/>
        </a:lnSpc>
        <a:spcBef>
          <a:spcPts val="450"/>
        </a:spcBef>
        <a:spcAft>
          <a:spcPts val="450"/>
        </a:spcAft>
        <a:buFont typeface="Arial" panose="020B0604020202020204" pitchFamily="34" charset="0"/>
        <a:buNone/>
        <a:defRPr sz="1199" kern="1200">
          <a:solidFill>
            <a:schemeClr val="bg2"/>
          </a:solidFill>
          <a:latin typeface="+mn-lt"/>
          <a:ea typeface="+mn-ea"/>
          <a:cs typeface="+mn-cs"/>
        </a:defRPr>
      </a:lvl8pPr>
      <a:lvl9pPr marL="0" indent="0" algn="l" defTabSz="685434" rtl="0" eaLnBrk="1" latinLnBrk="0" hangingPunct="1">
        <a:lnSpc>
          <a:spcPct val="90000"/>
        </a:lnSpc>
        <a:spcBef>
          <a:spcPts val="450"/>
        </a:spcBef>
        <a:spcAft>
          <a:spcPts val="450"/>
        </a:spcAft>
        <a:buFont typeface="Arial" panose="020B0604020202020204" pitchFamily="34" charset="0"/>
        <a:buNone/>
        <a:defRPr sz="1349" b="1" kern="1200" baseline="0">
          <a:solidFill>
            <a:schemeClr val="bg2"/>
          </a:solidFill>
          <a:latin typeface="+mn-lt"/>
          <a:ea typeface="+mn-ea"/>
          <a:cs typeface="+mn-cs"/>
        </a:defRPr>
      </a:lvl9pPr>
    </p:bodyStyle>
    <p:otherStyle>
      <a:defPPr>
        <a:defRPr lang="nl-NL"/>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626669"/>
          </a:solidFill>
        </p:spPr>
        <p:txBody>
          <a:bodyPr wrap="square" lIns="0" tIns="0" rIns="0" bIns="0" rtlCol="0"/>
          <a:lstStyle/>
          <a:p>
            <a:endParaRPr/>
          </a:p>
        </p:txBody>
      </p:sp>
      <p:sp>
        <p:nvSpPr>
          <p:cNvPr id="2" name="Holder 2"/>
          <p:cNvSpPr>
            <a:spLocks noGrp="1"/>
          </p:cNvSpPr>
          <p:nvPr>
            <p:ph type="title"/>
          </p:nvPr>
        </p:nvSpPr>
        <p:spPr>
          <a:xfrm>
            <a:off x="3728339" y="430479"/>
            <a:ext cx="4735321" cy="695325"/>
          </a:xfrm>
          <a:prstGeom prst="rect">
            <a:avLst/>
          </a:prstGeom>
        </p:spPr>
        <p:txBody>
          <a:bodyPr wrap="square" lIns="0" tIns="0" rIns="0" bIns="0">
            <a:spAutoFit/>
          </a:bodyPr>
          <a:lstStyle>
            <a:lvl1pPr>
              <a:defRPr sz="44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917244" y="1372793"/>
            <a:ext cx="10357510" cy="47891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6/29/2021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64868434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hyperlink" Target="http://www.researchsupport.uct.ac.za/why-open-science" TargetMode="External"/><Relationship Id="rId2" Type="http://schemas.openxmlformats.org/officeDocument/2006/relationships/image" Target="../media/image20.jp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12" Type="http://schemas.openxmlformats.org/officeDocument/2006/relationships/image" Target="../media/image31.jpg"/><Relationship Id="rId2" Type="http://schemas.openxmlformats.org/officeDocument/2006/relationships/image" Target="../media/image21.jpg"/><Relationship Id="rId1" Type="http://schemas.openxmlformats.org/officeDocument/2006/relationships/slideLayout" Target="../slideLayouts/slideLayout38.xml"/><Relationship Id="rId6" Type="http://schemas.openxmlformats.org/officeDocument/2006/relationships/image" Target="../media/image25.jpg"/><Relationship Id="rId11" Type="http://schemas.openxmlformats.org/officeDocument/2006/relationships/image" Target="../media/image30.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88" y="5596524"/>
            <a:ext cx="3979657" cy="869664"/>
          </a:xfrm>
          <a:prstGeom prst="rect">
            <a:avLst/>
          </a:prstGeom>
        </p:spPr>
      </p:pic>
      <p:sp>
        <p:nvSpPr>
          <p:cNvPr id="19" name="Tekstvak 18"/>
          <p:cNvSpPr txBox="1"/>
          <p:nvPr/>
        </p:nvSpPr>
        <p:spPr>
          <a:xfrm>
            <a:off x="0" y="1777818"/>
            <a:ext cx="12192001"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Impact of </a:t>
            </a:r>
            <a:r>
              <a:rPr kumimoji="0" lang="nl-NL" sz="3600" b="0" i="1" u="none" strike="noStrike" kern="1200" cap="none" spc="0" normalizeH="0" baseline="0" noProof="0" dirty="0" err="1">
                <a:ln>
                  <a:noFill/>
                </a:ln>
                <a:solidFill>
                  <a:prstClr val="black">
                    <a:lumMod val="50000"/>
                  </a:prstClr>
                </a:solidFill>
                <a:effectLst/>
                <a:uLnTx/>
                <a:uFillTx/>
                <a:latin typeface="Garamond" panose="02020404030301010803" pitchFamily="18" charset="0"/>
                <a:ea typeface="+mn-ea"/>
                <a:cs typeface="+mn-cs"/>
              </a:rPr>
              <a:t>Science</a:t>
            </a:r>
            <a:r>
              <a:rPr lang="nl-NL" sz="3600" i="1" dirty="0">
                <a:solidFill>
                  <a:prstClr val="black">
                    <a:lumMod val="50000"/>
                  </a:prstClr>
                </a:solidFill>
                <a:latin typeface="Garamond" panose="02020404030301010803" pitchFamily="18" charset="0"/>
              </a:rPr>
              <a:t> Conference </a:t>
            </a:r>
            <a:r>
              <a:rPr lang="nl-NL" sz="3600" i="1" dirty="0" err="1">
                <a:solidFill>
                  <a:prstClr val="black">
                    <a:lumMod val="50000"/>
                  </a:prstClr>
                </a:solidFill>
                <a:latin typeface="Garamond" panose="02020404030301010803" pitchFamily="18" charset="0"/>
              </a:rPr>
              <a:t>the</a:t>
            </a:r>
            <a:r>
              <a:rPr lang="nl-NL" sz="3600" i="1" dirty="0">
                <a:solidFill>
                  <a:prstClr val="black">
                    <a:lumMod val="50000"/>
                  </a:prstClr>
                </a:solidFill>
                <a:latin typeface="Garamond" panose="02020404030301010803" pitchFamily="18" charset="0"/>
              </a:rPr>
              <a:t> </a:t>
            </a:r>
            <a:r>
              <a:rPr lang="nl-NL" sz="3600" i="1" dirty="0" err="1">
                <a:solidFill>
                  <a:prstClr val="black">
                    <a:lumMod val="50000"/>
                  </a:prstClr>
                </a:solidFill>
                <a:latin typeface="Garamond" panose="02020404030301010803" pitchFamily="18" charset="0"/>
              </a:rPr>
              <a:t>roundtable</a:t>
            </a:r>
            <a:r>
              <a:rPr lang="nl-NL" sz="3600" i="1" dirty="0">
                <a:solidFill>
                  <a:prstClr val="black">
                    <a:lumMod val="50000"/>
                  </a:prstClr>
                </a:solidFill>
                <a:latin typeface="Garamond" panose="02020404030301010803" pitchFamily="18" charset="0"/>
              </a:rPr>
              <a:t> on:  </a:t>
            </a:r>
            <a:endPar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lang="en-US" sz="4800" b="1" dirty="0">
                <a:solidFill>
                  <a:srgbClr val="820000"/>
                </a:solidFill>
                <a:latin typeface="Garamond" panose="02020404030301010803" pitchFamily="18" charset="0"/>
              </a:rPr>
              <a:t>Open Science</a:t>
            </a:r>
            <a:endParaRPr kumimoji="0" lang="nl-NL" sz="4800" b="1" i="0" u="none" strike="noStrike" kern="1200" cap="none" spc="0" normalizeH="0" baseline="0" noProof="0" dirty="0">
              <a:ln>
                <a:noFill/>
              </a:ln>
              <a:solidFill>
                <a:srgbClr val="820000"/>
              </a:solidFill>
              <a:effectLst/>
              <a:uLnTx/>
              <a:uFillTx/>
              <a:latin typeface="Garamond" panose="02020404030301010803" pitchFamily="18" charset="0"/>
              <a:ea typeface="+mn-ea"/>
              <a:cs typeface="+mn-cs"/>
            </a:endParaRPr>
          </a:p>
        </p:txBody>
      </p:sp>
      <p:sp>
        <p:nvSpPr>
          <p:cNvPr id="20" name="Tekstvak 19"/>
          <p:cNvSpPr txBox="1"/>
          <p:nvPr/>
        </p:nvSpPr>
        <p:spPr>
          <a:xfrm>
            <a:off x="2203274" y="4678426"/>
            <a:ext cx="7785451" cy="461665"/>
          </a:xfrm>
          <a:prstGeom prst="rect">
            <a:avLst/>
          </a:prstGeom>
          <a:noFill/>
        </p:spPr>
        <p:txBody>
          <a:bodyPr wrap="square" rtlCol="0">
            <a:spAutoFit/>
          </a:bodyPr>
          <a:lstStyle/>
          <a:p>
            <a:pPr lvl="0" algn="ctr"/>
            <a:r>
              <a:rPr lang="en-US" sz="2400" b="1" dirty="0">
                <a:solidFill>
                  <a:prstClr val="black"/>
                </a:solidFill>
                <a:latin typeface="Garamond" panose="02020404030301010803" pitchFamily="18" charset="0"/>
              </a:rPr>
              <a:t>23</a:t>
            </a:r>
            <a:r>
              <a:rPr lang="en-US" sz="2400" b="1" baseline="30000" dirty="0">
                <a:solidFill>
                  <a:prstClr val="black"/>
                </a:solidFill>
                <a:latin typeface="Garamond" panose="02020404030301010803" pitchFamily="18" charset="0"/>
              </a:rPr>
              <a:t>rd</a:t>
            </a:r>
            <a:r>
              <a:rPr lang="en-US" sz="2400" b="1" dirty="0">
                <a:solidFill>
                  <a:prstClr val="black"/>
                </a:solidFill>
                <a:latin typeface="Garamond" panose="02020404030301010803" pitchFamily="18" charset="0"/>
              </a:rPr>
              <a:t> June, 2021</a:t>
            </a:r>
            <a:endParaRPr kumimoji="0" lang="nl-NL"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0977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0028" y="0"/>
            <a:ext cx="12192000" cy="6858000"/>
            <a:chOff x="0" y="0"/>
            <a:chExt cx="1219200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382256" y="0"/>
              <a:ext cx="4809744" cy="250240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431282" y="2667000"/>
              <a:ext cx="4624070" cy="419099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0" y="2660904"/>
              <a:ext cx="7123430" cy="4197350"/>
            </a:xfrm>
            <a:custGeom>
              <a:avLst/>
              <a:gdLst/>
              <a:ahLst/>
              <a:cxnLst/>
              <a:rect l="l" t="t" r="r" b="b"/>
              <a:pathLst>
                <a:path w="7123430" h="4197350">
                  <a:moveTo>
                    <a:pt x="7123176" y="0"/>
                  </a:moveTo>
                  <a:lnTo>
                    <a:pt x="0" y="0"/>
                  </a:lnTo>
                  <a:lnTo>
                    <a:pt x="0" y="4197095"/>
                  </a:lnTo>
                  <a:lnTo>
                    <a:pt x="5177917" y="4197095"/>
                  </a:lnTo>
                  <a:lnTo>
                    <a:pt x="7123176" y="0"/>
                  </a:lnTo>
                  <a:close/>
                </a:path>
              </a:pathLst>
            </a:custGeom>
            <a:solidFill>
              <a:srgbClr val="4040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675632" y="0"/>
              <a:ext cx="3678936" cy="2505455"/>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267711" y="6095"/>
              <a:ext cx="3395472" cy="250240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0" y="0"/>
              <a:ext cx="3113913" cy="249631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8266176" y="2660904"/>
              <a:ext cx="3925824" cy="419709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object 11"/>
          <p:cNvSpPr txBox="1"/>
          <p:nvPr/>
        </p:nvSpPr>
        <p:spPr>
          <a:xfrm>
            <a:off x="240028" y="4072432"/>
            <a:ext cx="4380230" cy="63627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4000" b="0" i="0" u="none" strike="noStrike" kern="1200" cap="none" spc="-5" normalizeH="0" baseline="0" noProof="0" dirty="0">
                <a:ln>
                  <a:noFill/>
                </a:ln>
                <a:solidFill>
                  <a:srgbClr val="FFFFFF"/>
                </a:solidFill>
                <a:effectLst/>
                <a:uLnTx/>
                <a:uFillTx/>
                <a:latin typeface="Liberation Sans Narrow"/>
                <a:ea typeface="+mn-ea"/>
                <a:cs typeface="Liberation Sans Narrow"/>
              </a:rPr>
              <a:t>Impact </a:t>
            </a:r>
            <a:r>
              <a:rPr kumimoji="0" sz="4000" b="0" i="0" u="none" strike="noStrike" kern="1200" cap="none" spc="0" normalizeH="0" baseline="0" noProof="0" dirty="0">
                <a:ln>
                  <a:noFill/>
                </a:ln>
                <a:solidFill>
                  <a:srgbClr val="FFFFFF"/>
                </a:solidFill>
                <a:effectLst/>
                <a:uLnTx/>
                <a:uFillTx/>
                <a:latin typeface="Liberation Sans Narrow"/>
                <a:ea typeface="+mn-ea"/>
                <a:cs typeface="Liberation Sans Narrow"/>
              </a:rPr>
              <a:t>of </a:t>
            </a:r>
            <a:r>
              <a:rPr kumimoji="0" sz="4000" b="0" i="0" u="none" strike="noStrike" kern="1200" cap="none" spc="-10" normalizeH="0" baseline="0" noProof="0" dirty="0">
                <a:ln>
                  <a:noFill/>
                </a:ln>
                <a:solidFill>
                  <a:srgbClr val="FFFFFF"/>
                </a:solidFill>
                <a:effectLst/>
                <a:uLnTx/>
                <a:uFillTx/>
                <a:latin typeface="Liberation Sans Narrow"/>
                <a:ea typeface="+mn-ea"/>
                <a:cs typeface="Liberation Sans Narrow"/>
              </a:rPr>
              <a:t>Science</a:t>
            </a:r>
            <a:r>
              <a:rPr kumimoji="0" sz="4000" b="0" i="0" u="none" strike="noStrike" kern="1200" cap="none" spc="-30" normalizeH="0" baseline="0" noProof="0" dirty="0">
                <a:ln>
                  <a:noFill/>
                </a:ln>
                <a:solidFill>
                  <a:srgbClr val="FFFFFF"/>
                </a:solidFill>
                <a:effectLst/>
                <a:uLnTx/>
                <a:uFillTx/>
                <a:latin typeface="Liberation Sans Narrow"/>
                <a:ea typeface="+mn-ea"/>
                <a:cs typeface="Liberation Sans Narrow"/>
              </a:rPr>
              <a:t> </a:t>
            </a:r>
            <a:r>
              <a:rPr kumimoji="0" sz="4000" b="0" i="0" u="none" strike="noStrike" kern="1200" cap="none" spc="-5" normalizeH="0" baseline="0" noProof="0" dirty="0">
                <a:ln>
                  <a:noFill/>
                </a:ln>
                <a:solidFill>
                  <a:srgbClr val="FFFFFF"/>
                </a:solidFill>
                <a:effectLst/>
                <a:uLnTx/>
                <a:uFillTx/>
                <a:latin typeface="Liberation Sans Narrow"/>
                <a:ea typeface="+mn-ea"/>
                <a:cs typeface="Liberation Sans Narrow"/>
              </a:rPr>
              <a:t>2021</a:t>
            </a:r>
            <a:endParaRPr kumimoji="0" sz="4000" b="0" i="0" u="none" strike="noStrike" kern="1200" cap="none" spc="0" normalizeH="0" baseline="0" noProof="0" dirty="0">
              <a:ln>
                <a:noFill/>
              </a:ln>
              <a:solidFill>
                <a:prstClr val="black"/>
              </a:solidFill>
              <a:effectLst/>
              <a:uLnTx/>
              <a:uFillTx/>
              <a:latin typeface="Liberation Sans Narrow"/>
              <a:ea typeface="+mn-ea"/>
              <a:cs typeface="Liberation Sans Narrow"/>
            </a:endParaRPr>
          </a:p>
        </p:txBody>
      </p:sp>
      <p:sp>
        <p:nvSpPr>
          <p:cNvPr id="12" name="object 12"/>
          <p:cNvSpPr txBox="1">
            <a:spLocks noGrp="1"/>
          </p:cNvSpPr>
          <p:nvPr>
            <p:ph type="title"/>
          </p:nvPr>
        </p:nvSpPr>
        <p:spPr>
          <a:xfrm>
            <a:off x="335279" y="2378040"/>
            <a:ext cx="4750435" cy="1860125"/>
          </a:xfrm>
          <a:prstGeom prst="rect">
            <a:avLst/>
          </a:prstGeom>
        </p:spPr>
        <p:txBody>
          <a:bodyPr vert="horz" wrap="square" lIns="0" tIns="13335" rIns="0" bIns="0" rtlCol="0">
            <a:spAutoFit/>
          </a:bodyPr>
          <a:lstStyle/>
          <a:p>
            <a:pPr marL="12700">
              <a:lnSpc>
                <a:spcPct val="100000"/>
              </a:lnSpc>
              <a:spcBef>
                <a:spcPts val="105"/>
              </a:spcBef>
            </a:pPr>
            <a:r>
              <a:rPr sz="6000" dirty="0">
                <a:latin typeface="Liberation Sans Narrow"/>
                <a:cs typeface="Liberation Sans Narrow"/>
              </a:rPr>
              <a:t>OPEN</a:t>
            </a:r>
            <a:r>
              <a:rPr sz="6000" spc="-90" dirty="0">
                <a:latin typeface="Liberation Sans Narrow"/>
                <a:cs typeface="Liberation Sans Narrow"/>
              </a:rPr>
              <a:t> </a:t>
            </a:r>
            <a:br>
              <a:rPr lang="nl-NL" sz="6000" spc="-90" dirty="0">
                <a:latin typeface="Liberation Sans Narrow"/>
                <a:cs typeface="Liberation Sans Narrow"/>
              </a:rPr>
            </a:br>
            <a:r>
              <a:rPr sz="6000" dirty="0">
                <a:latin typeface="Liberation Sans Narrow"/>
                <a:cs typeface="Liberation Sans Narrow"/>
              </a:rPr>
              <a:t>SCIENCE</a:t>
            </a:r>
          </a:p>
        </p:txBody>
      </p:sp>
      <p:grpSp>
        <p:nvGrpSpPr>
          <p:cNvPr id="13" name="object 13"/>
          <p:cNvGrpSpPr/>
          <p:nvPr/>
        </p:nvGrpSpPr>
        <p:grpSpPr>
          <a:xfrm>
            <a:off x="335279" y="4779136"/>
            <a:ext cx="4189729" cy="1753235"/>
            <a:chOff x="335279" y="4779136"/>
            <a:chExt cx="4189729" cy="1753235"/>
          </a:xfrm>
        </p:grpSpPr>
        <p:sp>
          <p:nvSpPr>
            <p:cNvPr id="14" name="object 14"/>
            <p:cNvSpPr/>
            <p:nvPr/>
          </p:nvSpPr>
          <p:spPr>
            <a:xfrm>
              <a:off x="335279" y="4782311"/>
              <a:ext cx="4189729" cy="454659"/>
            </a:xfrm>
            <a:custGeom>
              <a:avLst/>
              <a:gdLst/>
              <a:ahLst/>
              <a:cxnLst/>
              <a:rect l="l" t="t" r="r" b="b"/>
              <a:pathLst>
                <a:path w="4189729" h="454660">
                  <a:moveTo>
                    <a:pt x="0" y="0"/>
                  </a:moveTo>
                  <a:lnTo>
                    <a:pt x="4189222" y="0"/>
                  </a:lnTo>
                </a:path>
                <a:path w="4189729" h="454660">
                  <a:moveTo>
                    <a:pt x="0" y="454151"/>
                  </a:moveTo>
                  <a:lnTo>
                    <a:pt x="4189222" y="454151"/>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393191" y="5879591"/>
              <a:ext cx="4130040" cy="652271"/>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object 16"/>
          <p:cNvSpPr txBox="1"/>
          <p:nvPr/>
        </p:nvSpPr>
        <p:spPr>
          <a:xfrm>
            <a:off x="2604326" y="4261378"/>
            <a:ext cx="2242185" cy="126893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endParaRPr kumimoji="0" lang="nl-NL" sz="2000" b="0" i="0" u="none" strike="noStrike" kern="1200" cap="none" spc="-10" normalizeH="0" baseline="0" noProof="0" dirty="0">
              <a:ln>
                <a:noFill/>
              </a:ln>
              <a:solidFill>
                <a:srgbClr val="FFFFFF"/>
              </a:solidFill>
              <a:effectLst/>
              <a:uLnTx/>
              <a:uFillTx/>
              <a:latin typeface="Liberation Sans Narrow"/>
              <a:ea typeface="+mn-ea"/>
              <a:cs typeface="Liberation Sans Narrow"/>
            </a:endParaRPr>
          </a:p>
          <a:p>
            <a:pPr marL="12700" marR="0" lvl="0" indent="0" algn="l" defTabSz="914400" rtl="0" eaLnBrk="1" fontAlgn="auto" latinLnBrk="0" hangingPunct="1">
              <a:lnSpc>
                <a:spcPct val="100000"/>
              </a:lnSpc>
              <a:spcBef>
                <a:spcPts val="95"/>
              </a:spcBef>
              <a:spcAft>
                <a:spcPts val="0"/>
              </a:spcAft>
              <a:buClrTx/>
              <a:buSzTx/>
              <a:buFontTx/>
              <a:buNone/>
              <a:tabLst/>
              <a:defRPr/>
            </a:pPr>
            <a:endParaRPr lang="en-US" sz="2000" spc="-10" dirty="0">
              <a:solidFill>
                <a:srgbClr val="FFFFFF"/>
              </a:solidFill>
              <a:latin typeface="Liberation Sans Narrow"/>
              <a:cs typeface="Liberation Sans Narrow"/>
            </a:endParaRPr>
          </a:p>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000" b="0" i="0" u="none" strike="noStrike" kern="1200" cap="none" spc="-10" normalizeH="0" baseline="0" noProof="0" dirty="0">
                <a:ln>
                  <a:noFill/>
                </a:ln>
                <a:solidFill>
                  <a:srgbClr val="FFFFFF"/>
                </a:solidFill>
                <a:effectLst/>
                <a:uLnTx/>
                <a:uFillTx/>
                <a:latin typeface="Liberation Sans Narrow"/>
                <a:ea typeface="+mn-ea"/>
                <a:cs typeface="Liberation Sans Narrow"/>
              </a:rPr>
              <a:t>PROF SUE</a:t>
            </a:r>
            <a:r>
              <a:rPr kumimoji="0" sz="2000" b="0" i="0" u="none" strike="noStrike" kern="1200" cap="none" spc="0" normalizeH="0" baseline="0" noProof="0" dirty="0">
                <a:ln>
                  <a:noFill/>
                </a:ln>
                <a:solidFill>
                  <a:srgbClr val="FFFFFF"/>
                </a:solidFill>
                <a:effectLst/>
                <a:uLnTx/>
                <a:uFillTx/>
                <a:latin typeface="Liberation Sans Narrow"/>
                <a:ea typeface="+mn-ea"/>
                <a:cs typeface="Liberation Sans Narrow"/>
              </a:rPr>
              <a:t> </a:t>
            </a:r>
            <a:r>
              <a:rPr kumimoji="0" sz="2000" b="0" i="0" u="none" strike="noStrike" kern="1200" cap="none" spc="-10" normalizeH="0" baseline="0" noProof="0" dirty="0">
                <a:ln>
                  <a:noFill/>
                </a:ln>
                <a:solidFill>
                  <a:srgbClr val="FFFFFF"/>
                </a:solidFill>
                <a:effectLst/>
                <a:uLnTx/>
                <a:uFillTx/>
                <a:latin typeface="Liberation Sans Narrow"/>
                <a:ea typeface="+mn-ea"/>
                <a:cs typeface="Liberation Sans Narrow"/>
              </a:rPr>
              <a:t>HARRISON</a:t>
            </a:r>
            <a:endParaRPr kumimoji="0" sz="2000" b="0" i="0" u="none" strike="noStrike" kern="1200" cap="none" spc="0" normalizeH="0" baseline="0" noProof="0" dirty="0">
              <a:ln>
                <a:noFill/>
              </a:ln>
              <a:solidFill>
                <a:prstClr val="black"/>
              </a:solidFill>
              <a:effectLst/>
              <a:uLnTx/>
              <a:uFillTx/>
              <a:latin typeface="Liberation Sans Narrow"/>
              <a:ea typeface="+mn-ea"/>
              <a:cs typeface="Liberation Sans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9050">
              <a:lnSpc>
                <a:spcPct val="100000"/>
              </a:lnSpc>
              <a:spcBef>
                <a:spcPts val="95"/>
              </a:spcBef>
            </a:pPr>
            <a:r>
              <a:rPr spc="-185" dirty="0"/>
              <a:t>WHY </a:t>
            </a:r>
            <a:r>
              <a:rPr spc="-155" dirty="0"/>
              <a:t>OPEN</a:t>
            </a:r>
            <a:r>
              <a:rPr spc="-775" dirty="0"/>
              <a:t> </a:t>
            </a:r>
            <a:r>
              <a:rPr spc="-135" dirty="0"/>
              <a:t>SCIENCE?</a:t>
            </a:r>
          </a:p>
        </p:txBody>
      </p:sp>
      <p:sp>
        <p:nvSpPr>
          <p:cNvPr id="4" name="object 4"/>
          <p:cNvSpPr txBox="1"/>
          <p:nvPr/>
        </p:nvSpPr>
        <p:spPr>
          <a:xfrm>
            <a:off x="917244" y="1372793"/>
            <a:ext cx="8519160" cy="4789170"/>
          </a:xfrm>
          <a:prstGeom prst="rect">
            <a:avLst/>
          </a:prstGeom>
        </p:spPr>
        <p:txBody>
          <a:bodyPr vert="horz" wrap="square" lIns="0" tIns="189230" rIns="0" bIns="0" rtlCol="0">
            <a:spAutoFit/>
          </a:bodyPr>
          <a:lstStyle/>
          <a:p>
            <a:pPr marL="241300" marR="0" lvl="0" indent="-228600" algn="l" defTabSz="914400" rtl="0" eaLnBrk="1" fontAlgn="auto" latinLnBrk="0" hangingPunct="1">
              <a:lnSpc>
                <a:spcPct val="100000"/>
              </a:lnSpc>
              <a:spcBef>
                <a:spcPts val="1490"/>
              </a:spcBef>
              <a:spcAft>
                <a:spcPts val="0"/>
              </a:spcAft>
              <a:buClrTx/>
              <a:buSzTx/>
              <a:buFont typeface="Arial"/>
              <a:buChar char="•"/>
              <a:tabLst>
                <a:tab pos="241300" algn="l"/>
              </a:tabLst>
              <a:defRPr/>
            </a:pPr>
            <a:r>
              <a:rPr kumimoji="0" sz="3300" b="0" i="0" u="none" strike="noStrike" kern="1200" cap="none" spc="0" normalizeH="0" baseline="0" noProof="0" dirty="0">
                <a:ln>
                  <a:noFill/>
                </a:ln>
                <a:solidFill>
                  <a:srgbClr val="DFEDF8"/>
                </a:solidFill>
                <a:effectLst/>
                <a:uLnTx/>
                <a:uFillTx/>
                <a:latin typeface="Carlito"/>
                <a:ea typeface="+mn-ea"/>
                <a:cs typeface="Carlito"/>
              </a:rPr>
              <a:t>Visible</a:t>
            </a:r>
            <a:endParaRPr kumimoji="0" sz="3300" b="0" i="0" u="none" strike="noStrike" kern="1200" cap="none" spc="0" normalizeH="0" baseline="0" noProof="0">
              <a:ln>
                <a:noFill/>
              </a:ln>
              <a:solidFill>
                <a:prstClr val="black"/>
              </a:solidFill>
              <a:effectLst/>
              <a:uLnTx/>
              <a:uFillTx/>
              <a:latin typeface="Carlito"/>
              <a:ea typeface="+mn-ea"/>
              <a:cs typeface="Carlito"/>
            </a:endParaRPr>
          </a:p>
          <a:p>
            <a:pPr marL="905510" marR="0" lvl="1" indent="-266065" algn="l" defTabSz="914400" rtl="0" eaLnBrk="1" fontAlgn="auto" latinLnBrk="0" hangingPunct="1">
              <a:lnSpc>
                <a:spcPct val="100000"/>
              </a:lnSpc>
              <a:spcBef>
                <a:spcPts val="1395"/>
              </a:spcBef>
              <a:spcAft>
                <a:spcPts val="0"/>
              </a:spcAft>
              <a:buClrTx/>
              <a:buSzTx/>
              <a:buFont typeface="Arial"/>
              <a:buChar char="•"/>
              <a:tabLst>
                <a:tab pos="906144" algn="l"/>
              </a:tabLst>
              <a:defRPr/>
            </a:pPr>
            <a:r>
              <a:rPr kumimoji="0" sz="3300" b="0" i="0" u="none" strike="noStrike" kern="1200" cap="none" spc="-10" normalizeH="0" baseline="0" noProof="0" dirty="0">
                <a:ln>
                  <a:noFill/>
                </a:ln>
                <a:solidFill>
                  <a:srgbClr val="DFEDF8"/>
                </a:solidFill>
                <a:effectLst/>
                <a:uLnTx/>
                <a:uFillTx/>
                <a:latin typeface="Carlito"/>
                <a:ea typeface="+mn-ea"/>
                <a:cs typeface="Carlito"/>
              </a:rPr>
              <a:t>Discoverable</a:t>
            </a:r>
            <a:endParaRPr kumimoji="0" sz="3300" b="0" i="0" u="none" strike="noStrike" kern="1200" cap="none" spc="0" normalizeH="0" baseline="0" noProof="0">
              <a:ln>
                <a:noFill/>
              </a:ln>
              <a:solidFill>
                <a:prstClr val="black"/>
              </a:solidFill>
              <a:effectLst/>
              <a:uLnTx/>
              <a:uFillTx/>
              <a:latin typeface="Carlito"/>
              <a:ea typeface="+mn-ea"/>
              <a:cs typeface="Carlito"/>
            </a:endParaRPr>
          </a:p>
          <a:p>
            <a:pPr marL="1624965" marR="0" lvl="2" indent="-262890" algn="l" defTabSz="914400" rtl="0" eaLnBrk="1" fontAlgn="auto" latinLnBrk="0" hangingPunct="1">
              <a:lnSpc>
                <a:spcPct val="100000"/>
              </a:lnSpc>
              <a:spcBef>
                <a:spcPts val="1395"/>
              </a:spcBef>
              <a:spcAft>
                <a:spcPts val="0"/>
              </a:spcAft>
              <a:buClrTx/>
              <a:buSzTx/>
              <a:buFont typeface="Arial"/>
              <a:buChar char="•"/>
              <a:tabLst>
                <a:tab pos="1625600" algn="l"/>
              </a:tabLst>
              <a:defRPr/>
            </a:pPr>
            <a:r>
              <a:rPr kumimoji="0" sz="3300" b="0" i="0" u="none" strike="noStrike" kern="1200" cap="none" spc="-5" normalizeH="0" baseline="0" noProof="0" dirty="0">
                <a:ln>
                  <a:noFill/>
                </a:ln>
                <a:solidFill>
                  <a:srgbClr val="DFEDF8"/>
                </a:solidFill>
                <a:effectLst/>
                <a:uLnTx/>
                <a:uFillTx/>
                <a:latin typeface="Carlito"/>
                <a:ea typeface="+mn-ea"/>
                <a:cs typeface="Carlito"/>
              </a:rPr>
              <a:t>Equitable</a:t>
            </a:r>
            <a:endParaRPr kumimoji="0" sz="3300" b="0" i="0" u="none" strike="noStrike" kern="1200" cap="none" spc="0" normalizeH="0" baseline="0" noProof="0">
              <a:ln>
                <a:noFill/>
              </a:ln>
              <a:solidFill>
                <a:prstClr val="black"/>
              </a:solidFill>
              <a:effectLst/>
              <a:uLnTx/>
              <a:uFillTx/>
              <a:latin typeface="Carlito"/>
              <a:ea typeface="+mn-ea"/>
              <a:cs typeface="Carlito"/>
            </a:endParaRPr>
          </a:p>
          <a:p>
            <a:pPr marL="2527300" marR="0" lvl="3" indent="-274955" algn="l" defTabSz="914400" rtl="0" eaLnBrk="1" fontAlgn="auto" latinLnBrk="0" hangingPunct="1">
              <a:lnSpc>
                <a:spcPct val="100000"/>
              </a:lnSpc>
              <a:spcBef>
                <a:spcPts val="1420"/>
              </a:spcBef>
              <a:spcAft>
                <a:spcPts val="0"/>
              </a:spcAft>
              <a:buClrTx/>
              <a:buSzTx/>
              <a:buFont typeface="Arial"/>
              <a:buChar char="•"/>
              <a:tabLst>
                <a:tab pos="2527935" algn="l"/>
              </a:tabLst>
              <a:defRPr/>
            </a:pPr>
            <a:r>
              <a:rPr kumimoji="0" sz="3300" b="0" i="0" u="none" strike="noStrike" kern="1200" cap="none" spc="-5" normalizeH="0" baseline="0" noProof="0" dirty="0">
                <a:ln>
                  <a:noFill/>
                </a:ln>
                <a:solidFill>
                  <a:srgbClr val="DFEDF8"/>
                </a:solidFill>
                <a:effectLst/>
                <a:uLnTx/>
                <a:uFillTx/>
                <a:latin typeface="Carlito"/>
                <a:ea typeface="+mn-ea"/>
                <a:cs typeface="Carlito"/>
              </a:rPr>
              <a:t>Re-usable</a:t>
            </a:r>
            <a:endParaRPr kumimoji="0" sz="3300" b="0" i="0" u="none" strike="noStrike" kern="1200" cap="none" spc="0" normalizeH="0" baseline="0" noProof="0">
              <a:ln>
                <a:noFill/>
              </a:ln>
              <a:solidFill>
                <a:prstClr val="black"/>
              </a:solidFill>
              <a:effectLst/>
              <a:uLnTx/>
              <a:uFillTx/>
              <a:latin typeface="Carlito"/>
              <a:ea typeface="+mn-ea"/>
              <a:cs typeface="Carlito"/>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55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3300" b="0" i="0" u="none" strike="noStrike" kern="1200" cap="none" spc="5" normalizeH="0" baseline="0" noProof="0" dirty="0">
                <a:ln>
                  <a:noFill/>
                </a:ln>
                <a:solidFill>
                  <a:srgbClr val="DFEDF8"/>
                </a:solidFill>
                <a:effectLst/>
                <a:uLnTx/>
                <a:uFillTx/>
                <a:latin typeface="Carlito"/>
                <a:ea typeface="+mn-ea"/>
                <a:cs typeface="Carlito"/>
              </a:rPr>
              <a:t>Open </a:t>
            </a:r>
            <a:r>
              <a:rPr kumimoji="0" sz="3300" b="0" i="0" u="none" strike="noStrike" kern="1200" cap="none" spc="-5" normalizeH="0" baseline="0" noProof="0" dirty="0">
                <a:ln>
                  <a:noFill/>
                </a:ln>
                <a:solidFill>
                  <a:srgbClr val="DFEDF8"/>
                </a:solidFill>
                <a:effectLst/>
                <a:uLnTx/>
                <a:uFillTx/>
                <a:latin typeface="Carlito"/>
                <a:ea typeface="+mn-ea"/>
                <a:cs typeface="Carlito"/>
              </a:rPr>
              <a:t>repositories </a:t>
            </a:r>
            <a:r>
              <a:rPr kumimoji="0" sz="3300" b="0" i="0" u="none" strike="noStrike" kern="1200" cap="none" spc="-20" normalizeH="0" baseline="0" noProof="0" dirty="0">
                <a:ln>
                  <a:noFill/>
                </a:ln>
                <a:solidFill>
                  <a:srgbClr val="DFEDF8"/>
                </a:solidFill>
                <a:effectLst/>
                <a:uLnTx/>
                <a:uFillTx/>
                <a:latin typeface="Carlito"/>
                <a:ea typeface="+mn-ea"/>
                <a:cs typeface="Carlito"/>
              </a:rPr>
              <a:t>form </a:t>
            </a:r>
            <a:r>
              <a:rPr kumimoji="0" sz="3300" b="0" i="0" u="none" strike="noStrike" kern="1200" cap="none" spc="5" normalizeH="0" baseline="0" noProof="0" dirty="0">
                <a:ln>
                  <a:noFill/>
                </a:ln>
                <a:solidFill>
                  <a:srgbClr val="DFEDF8"/>
                </a:solidFill>
                <a:effectLst/>
                <a:uLnTx/>
                <a:uFillTx/>
                <a:latin typeface="Carlito"/>
                <a:ea typeface="+mn-ea"/>
                <a:cs typeface="Carlito"/>
              </a:rPr>
              <a:t>a </a:t>
            </a:r>
            <a:r>
              <a:rPr kumimoji="0" sz="3300" b="0" i="0" u="none" strike="noStrike" kern="1200" cap="none" spc="-20" normalizeH="0" baseline="0" noProof="0" dirty="0">
                <a:ln>
                  <a:noFill/>
                </a:ln>
                <a:solidFill>
                  <a:srgbClr val="DFEDF8"/>
                </a:solidFill>
                <a:effectLst/>
                <a:uLnTx/>
                <a:uFillTx/>
                <a:latin typeface="Carlito"/>
                <a:ea typeface="+mn-ea"/>
                <a:cs typeface="Carlito"/>
              </a:rPr>
              <a:t>core</a:t>
            </a:r>
            <a:r>
              <a:rPr kumimoji="0" sz="3300" b="0" i="0" u="none" strike="noStrike" kern="1200" cap="none" spc="-170" normalizeH="0" baseline="0" noProof="0" dirty="0">
                <a:ln>
                  <a:noFill/>
                </a:ln>
                <a:solidFill>
                  <a:srgbClr val="DFEDF8"/>
                </a:solidFill>
                <a:effectLst/>
                <a:uLnTx/>
                <a:uFillTx/>
                <a:latin typeface="Carlito"/>
                <a:ea typeface="+mn-ea"/>
                <a:cs typeface="Carlito"/>
              </a:rPr>
              <a:t> </a:t>
            </a:r>
            <a:r>
              <a:rPr kumimoji="0" sz="3300" b="0" i="0" u="none" strike="noStrike" kern="1200" cap="none" spc="5" normalizeH="0" baseline="0" noProof="0" dirty="0">
                <a:ln>
                  <a:noFill/>
                </a:ln>
                <a:solidFill>
                  <a:srgbClr val="DFEDF8"/>
                </a:solidFill>
                <a:effectLst/>
                <a:uLnTx/>
                <a:uFillTx/>
                <a:latin typeface="Carlito"/>
                <a:ea typeface="+mn-ea"/>
                <a:cs typeface="Carlito"/>
              </a:rPr>
              <a:t>backbone</a:t>
            </a:r>
            <a:endParaRPr kumimoji="0" sz="3300" b="0" i="0" u="none" strike="noStrike" kern="1200" cap="none" spc="0" normalizeH="0" baseline="0" noProof="0">
              <a:ln>
                <a:noFill/>
              </a:ln>
              <a:solidFill>
                <a:prstClr val="black"/>
              </a:solidFill>
              <a:effectLst/>
              <a:uLnTx/>
              <a:uFillTx/>
              <a:latin typeface="Carlito"/>
              <a:ea typeface="+mn-ea"/>
              <a:cs typeface="Carlito"/>
            </a:endParaRPr>
          </a:p>
          <a:p>
            <a:pPr marL="3670935" marR="0" lvl="0" indent="0" algn="l" defTabSz="914400" rtl="0" eaLnBrk="1" fontAlgn="auto" latinLnBrk="0" hangingPunct="1">
              <a:lnSpc>
                <a:spcPct val="100000"/>
              </a:lnSpc>
              <a:spcBef>
                <a:spcPts val="1395"/>
              </a:spcBef>
              <a:spcAft>
                <a:spcPts val="0"/>
              </a:spcAft>
              <a:buClrTx/>
              <a:buSzTx/>
              <a:buFontTx/>
              <a:buNone/>
              <a:tabLst/>
              <a:defRPr/>
            </a:pPr>
            <a:r>
              <a:rPr kumimoji="0" sz="3300" b="0" i="0" u="none" strike="noStrike" kern="1200" cap="none" spc="0" normalizeH="0" baseline="0" noProof="0" dirty="0">
                <a:ln>
                  <a:noFill/>
                </a:ln>
                <a:solidFill>
                  <a:srgbClr val="DFEDF8"/>
                </a:solidFill>
                <a:effectLst/>
                <a:uLnTx/>
                <a:uFillTx/>
                <a:latin typeface="Carlito"/>
                <a:ea typeface="+mn-ea"/>
                <a:cs typeface="Carlito"/>
              </a:rPr>
              <a:t>Our mindset </a:t>
            </a:r>
            <a:r>
              <a:rPr kumimoji="0" sz="3300" b="0" i="0" u="none" strike="noStrike" kern="1200" cap="none" spc="5" normalizeH="0" baseline="0" noProof="0" dirty="0">
                <a:ln>
                  <a:noFill/>
                </a:ln>
                <a:solidFill>
                  <a:srgbClr val="DFEDF8"/>
                </a:solidFill>
                <a:effectLst/>
                <a:uLnTx/>
                <a:uFillTx/>
                <a:latin typeface="Carlito"/>
                <a:ea typeface="+mn-ea"/>
                <a:cs typeface="Carlito"/>
              </a:rPr>
              <a:t>does the</a:t>
            </a:r>
            <a:r>
              <a:rPr kumimoji="0" sz="3300" b="0" i="0" u="none" strike="noStrike" kern="1200" cap="none" spc="-170" normalizeH="0" baseline="0" noProof="0" dirty="0">
                <a:ln>
                  <a:noFill/>
                </a:ln>
                <a:solidFill>
                  <a:srgbClr val="DFEDF8"/>
                </a:solidFill>
                <a:effectLst/>
                <a:uLnTx/>
                <a:uFillTx/>
                <a:latin typeface="Carlito"/>
                <a:ea typeface="+mn-ea"/>
                <a:cs typeface="Carlito"/>
              </a:rPr>
              <a:t> </a:t>
            </a:r>
            <a:r>
              <a:rPr kumimoji="0" sz="3300" b="0" i="0" u="none" strike="noStrike" kern="1200" cap="none" spc="-15" normalizeH="0" baseline="0" noProof="0" dirty="0">
                <a:ln>
                  <a:noFill/>
                </a:ln>
                <a:solidFill>
                  <a:srgbClr val="DFEDF8"/>
                </a:solidFill>
                <a:effectLst/>
                <a:uLnTx/>
                <a:uFillTx/>
                <a:latin typeface="Carlito"/>
                <a:ea typeface="+mn-ea"/>
                <a:cs typeface="Carlito"/>
              </a:rPr>
              <a:t>rest….</a:t>
            </a:r>
            <a:endParaRPr kumimoji="0" sz="33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88" y="2411983"/>
            <a:ext cx="2146300" cy="1902460"/>
          </a:xfrm>
          <a:prstGeom prst="rect">
            <a:avLst/>
          </a:prstGeom>
        </p:spPr>
        <p:txBody>
          <a:bodyPr vert="horz" wrap="square" lIns="0" tIns="78740" rIns="0" bIns="0" rtlCol="0">
            <a:spAutoFit/>
          </a:bodyPr>
          <a:lstStyle/>
          <a:p>
            <a:pPr marL="12065" marR="5080" indent="635" algn="ctr">
              <a:lnSpc>
                <a:spcPct val="90000"/>
              </a:lnSpc>
              <a:spcBef>
                <a:spcPts val="620"/>
              </a:spcBef>
            </a:pPr>
            <a:r>
              <a:rPr spc="-190" dirty="0"/>
              <a:t>WHY  </a:t>
            </a:r>
            <a:r>
              <a:rPr spc="-155" dirty="0"/>
              <a:t>OPEN  S</a:t>
            </a:r>
            <a:r>
              <a:rPr spc="-310" dirty="0"/>
              <a:t>C</a:t>
            </a:r>
            <a:r>
              <a:rPr spc="-130" dirty="0"/>
              <a:t>I</a:t>
            </a:r>
            <a:r>
              <a:rPr spc="-275" dirty="0"/>
              <a:t>E</a:t>
            </a:r>
            <a:r>
              <a:rPr spc="-50" dirty="0"/>
              <a:t>N</a:t>
            </a:r>
            <a:r>
              <a:rPr spc="-335" dirty="0"/>
              <a:t>C</a:t>
            </a:r>
            <a:r>
              <a:rPr spc="-245" dirty="0"/>
              <a:t>E</a:t>
            </a:r>
            <a:r>
              <a:rPr spc="420" dirty="0"/>
              <a:t>?</a:t>
            </a:r>
          </a:p>
        </p:txBody>
      </p:sp>
      <p:sp>
        <p:nvSpPr>
          <p:cNvPr id="3" name="object 3"/>
          <p:cNvSpPr/>
          <p:nvPr/>
        </p:nvSpPr>
        <p:spPr>
          <a:xfrm>
            <a:off x="2426207" y="1075944"/>
            <a:ext cx="9393935" cy="494385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5241797" y="6350000"/>
            <a:ext cx="6530975" cy="36195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200" b="0" i="0" u="heavy" strike="noStrike" kern="1200" cap="none" spc="-10" normalizeH="0" baseline="0" noProof="0" dirty="0">
                <a:ln>
                  <a:noFill/>
                </a:ln>
                <a:solidFill>
                  <a:srgbClr val="FFFFFF"/>
                </a:solidFill>
                <a:effectLst/>
                <a:uLnTx/>
                <a:uFill>
                  <a:solidFill>
                    <a:srgbClr val="FFFFFF"/>
                  </a:solidFill>
                </a:uFill>
                <a:latin typeface="Carlito"/>
                <a:ea typeface="+mn-ea"/>
                <a:cs typeface="Carlito"/>
                <a:hlinkClick r:id="rId3"/>
              </a:rPr>
              <a:t>http://www.researchsupport.uct.ac.za/why-open-science</a:t>
            </a:r>
            <a:endParaRPr kumimoji="0" sz="22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9422" y="430479"/>
            <a:ext cx="8403590" cy="695325"/>
          </a:xfrm>
          <a:prstGeom prst="rect">
            <a:avLst/>
          </a:prstGeom>
        </p:spPr>
        <p:txBody>
          <a:bodyPr vert="horz" wrap="square" lIns="0" tIns="12065" rIns="0" bIns="0" rtlCol="0">
            <a:spAutoFit/>
          </a:bodyPr>
          <a:lstStyle/>
          <a:p>
            <a:pPr marL="12700">
              <a:lnSpc>
                <a:spcPct val="100000"/>
              </a:lnSpc>
              <a:spcBef>
                <a:spcPts val="95"/>
              </a:spcBef>
            </a:pPr>
            <a:r>
              <a:rPr spc="-280" dirty="0"/>
              <a:t>ATTAINING </a:t>
            </a:r>
            <a:r>
              <a:rPr spc="-145" dirty="0"/>
              <a:t>OPEN </a:t>
            </a:r>
            <a:r>
              <a:rPr spc="-210" dirty="0"/>
              <a:t>SCIENCE</a:t>
            </a:r>
            <a:r>
              <a:rPr spc="-1005" dirty="0"/>
              <a:t> </a:t>
            </a:r>
            <a:r>
              <a:rPr spc="-229" dirty="0"/>
              <a:t>PRINCIPLES</a:t>
            </a:r>
          </a:p>
        </p:txBody>
      </p:sp>
      <p:sp>
        <p:nvSpPr>
          <p:cNvPr id="3" name="object 3"/>
          <p:cNvSpPr txBox="1"/>
          <p:nvPr/>
        </p:nvSpPr>
        <p:spPr>
          <a:xfrm>
            <a:off x="97942" y="1395425"/>
            <a:ext cx="11998960" cy="528574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3745"/>
              </a:lnSpc>
              <a:spcBef>
                <a:spcPts val="100"/>
              </a:spcBef>
              <a:spcAft>
                <a:spcPts val="0"/>
              </a:spcAft>
              <a:buClrTx/>
              <a:buSzTx/>
              <a:buFontTx/>
              <a:buNone/>
              <a:tabLst/>
              <a:defRPr/>
            </a:pPr>
            <a:r>
              <a:rPr kumimoji="0" sz="3600" b="0" i="0" u="none" strike="noStrike" kern="1200" cap="none" spc="-5" normalizeH="0" baseline="0" noProof="0" dirty="0">
                <a:ln>
                  <a:noFill/>
                </a:ln>
                <a:solidFill>
                  <a:srgbClr val="DFEDF8"/>
                </a:solidFill>
                <a:effectLst/>
                <a:uLnTx/>
                <a:uFillTx/>
                <a:latin typeface="Carlito"/>
                <a:ea typeface="+mn-ea"/>
                <a:cs typeface="Carlito"/>
              </a:rPr>
              <a:t>Whose </a:t>
            </a:r>
            <a:r>
              <a:rPr kumimoji="0" sz="3600" b="0" i="0" u="none" strike="noStrike" kern="1200" cap="none" spc="-20" normalizeH="0" baseline="0" noProof="0" dirty="0">
                <a:ln>
                  <a:noFill/>
                </a:ln>
                <a:solidFill>
                  <a:srgbClr val="DFEDF8"/>
                </a:solidFill>
                <a:effectLst/>
                <a:uLnTx/>
                <a:uFillTx/>
                <a:latin typeface="Carlito"/>
                <a:ea typeface="+mn-ea"/>
                <a:cs typeface="Carlito"/>
              </a:rPr>
              <a:t>data </a:t>
            </a:r>
            <a:r>
              <a:rPr kumimoji="0" sz="3600" b="0" i="0" u="none" strike="noStrike" kern="1200" cap="none" spc="-5" normalizeH="0" baseline="0" noProof="0" dirty="0">
                <a:ln>
                  <a:noFill/>
                </a:ln>
                <a:solidFill>
                  <a:srgbClr val="DFEDF8"/>
                </a:solidFill>
                <a:effectLst/>
                <a:uLnTx/>
                <a:uFillTx/>
                <a:latin typeface="Carlito"/>
                <a:ea typeface="+mn-ea"/>
                <a:cs typeface="Carlito"/>
              </a:rPr>
              <a:t>is </a:t>
            </a:r>
            <a:r>
              <a:rPr kumimoji="0" sz="3600" b="0" i="0" u="none" strike="noStrike" kern="1200" cap="none" spc="0" normalizeH="0" baseline="0" noProof="0" dirty="0">
                <a:ln>
                  <a:noFill/>
                </a:ln>
                <a:solidFill>
                  <a:srgbClr val="DFEDF8"/>
                </a:solidFill>
                <a:effectLst/>
                <a:uLnTx/>
                <a:uFillTx/>
                <a:latin typeface="Carlito"/>
                <a:ea typeface="+mn-ea"/>
                <a:cs typeface="Carlito"/>
              </a:rPr>
              <a:t>it</a:t>
            </a:r>
            <a:r>
              <a:rPr kumimoji="0" sz="3600" b="0" i="0" u="none" strike="noStrike" kern="1200" cap="none" spc="-5" normalizeH="0" baseline="0" noProof="0" dirty="0">
                <a:ln>
                  <a:noFill/>
                </a:ln>
                <a:solidFill>
                  <a:srgbClr val="DFEDF8"/>
                </a:solidFill>
                <a:effectLst/>
                <a:uLnTx/>
                <a:uFillTx/>
                <a:latin typeface="Carlito"/>
                <a:ea typeface="+mn-ea"/>
                <a:cs typeface="Carlito"/>
              </a:rPr>
              <a:t> </a:t>
            </a:r>
            <a:r>
              <a:rPr kumimoji="0" sz="3600" b="0" i="0" u="none" strike="noStrike" kern="1200" cap="none" spc="-25" normalizeH="0" baseline="0" noProof="0" dirty="0">
                <a:ln>
                  <a:noFill/>
                </a:ln>
                <a:solidFill>
                  <a:srgbClr val="DFEDF8"/>
                </a:solidFill>
                <a:effectLst/>
                <a:uLnTx/>
                <a:uFillTx/>
                <a:latin typeface="Carlito"/>
                <a:ea typeface="+mn-ea"/>
                <a:cs typeface="Carlito"/>
              </a:rPr>
              <a:t>anyway?</a:t>
            </a:r>
            <a:endParaRPr kumimoji="0" sz="3600" b="0" i="0" u="none" strike="noStrike" kern="1200" cap="none" spc="0" normalizeH="0" baseline="0" noProof="0">
              <a:ln>
                <a:noFill/>
              </a:ln>
              <a:solidFill>
                <a:prstClr val="black"/>
              </a:solidFill>
              <a:effectLst/>
              <a:uLnTx/>
              <a:uFillTx/>
              <a:latin typeface="Carlito"/>
              <a:ea typeface="+mn-ea"/>
              <a:cs typeface="Carlito"/>
            </a:endParaRPr>
          </a:p>
          <a:p>
            <a:pPr marL="9641205" marR="0" lvl="0" indent="0" algn="l" defTabSz="914400" rtl="0" eaLnBrk="1" fontAlgn="auto" latinLnBrk="0" hangingPunct="1">
              <a:lnSpc>
                <a:spcPts val="3745"/>
              </a:lnSpc>
              <a:spcBef>
                <a:spcPts val="0"/>
              </a:spcBef>
              <a:spcAft>
                <a:spcPts val="0"/>
              </a:spcAft>
              <a:buClrTx/>
              <a:buSzTx/>
              <a:buFontTx/>
              <a:buNone/>
              <a:tabLst/>
              <a:defRPr/>
            </a:pPr>
            <a:r>
              <a:rPr kumimoji="0" sz="3600" b="0" i="0" u="none" strike="noStrike" kern="1200" cap="none" spc="-200" normalizeH="0" baseline="0" noProof="0" dirty="0">
                <a:ln>
                  <a:noFill/>
                </a:ln>
                <a:solidFill>
                  <a:srgbClr val="DFEDF8"/>
                </a:solidFill>
                <a:effectLst/>
                <a:uLnTx/>
                <a:uFillTx/>
                <a:latin typeface="Carlito"/>
                <a:ea typeface="+mn-ea"/>
                <a:cs typeface="Carlito"/>
              </a:rPr>
              <a:t>V</a:t>
            </a:r>
            <a:r>
              <a:rPr kumimoji="0" sz="3600" b="0" i="0" u="none" strike="noStrike" kern="1200" cap="none" spc="0" normalizeH="0" baseline="0" noProof="0" dirty="0">
                <a:ln>
                  <a:noFill/>
                </a:ln>
                <a:solidFill>
                  <a:srgbClr val="DFEDF8"/>
                </a:solidFill>
                <a:effectLst/>
                <a:uLnTx/>
                <a:uFillTx/>
                <a:latin typeface="Carlito"/>
                <a:ea typeface="+mn-ea"/>
                <a:cs typeface="Carlito"/>
              </a:rPr>
              <a:t>alu</a:t>
            </a:r>
            <a:r>
              <a:rPr kumimoji="0" sz="3600" b="0" i="0" u="none" strike="noStrike" kern="1200" cap="none" spc="5" normalizeH="0" baseline="0" noProof="0" dirty="0">
                <a:ln>
                  <a:noFill/>
                </a:ln>
                <a:solidFill>
                  <a:srgbClr val="DFEDF8"/>
                </a:solidFill>
                <a:effectLst/>
                <a:uLnTx/>
                <a:uFillTx/>
                <a:latin typeface="Carlito"/>
                <a:ea typeface="+mn-ea"/>
                <a:cs typeface="Carlito"/>
              </a:rPr>
              <a:t>e</a:t>
            </a:r>
            <a:r>
              <a:rPr kumimoji="0" sz="3600" b="0" i="0" u="none" strike="noStrike" kern="1200" cap="none" spc="0" normalizeH="0" baseline="0" noProof="0" dirty="0">
                <a:ln>
                  <a:noFill/>
                </a:ln>
                <a:solidFill>
                  <a:srgbClr val="DFEDF8"/>
                </a:solidFill>
                <a:effectLst/>
                <a:uLnTx/>
                <a:uFillTx/>
                <a:latin typeface="Carlito"/>
                <a:ea typeface="+mn-ea"/>
                <a:cs typeface="Carlito"/>
              </a:rPr>
              <a:t>-</a:t>
            </a:r>
            <a:r>
              <a:rPr kumimoji="0" sz="3600" b="0" i="0" u="none" strike="noStrike" kern="1200" cap="none" spc="-5" normalizeH="0" baseline="0" noProof="0" dirty="0">
                <a:ln>
                  <a:noFill/>
                </a:ln>
                <a:solidFill>
                  <a:srgbClr val="DFEDF8"/>
                </a:solidFill>
                <a:effectLst/>
                <a:uLnTx/>
                <a:uFillTx/>
                <a:latin typeface="Carlito"/>
                <a:ea typeface="+mn-ea"/>
                <a:cs typeface="Carlito"/>
              </a:rPr>
              <a:t>dr</a:t>
            </a:r>
            <a:r>
              <a:rPr kumimoji="0" sz="3600" b="0" i="0" u="none" strike="noStrike" kern="1200" cap="none" spc="-20" normalizeH="0" baseline="0" noProof="0" dirty="0">
                <a:ln>
                  <a:noFill/>
                </a:ln>
                <a:solidFill>
                  <a:srgbClr val="DFEDF8"/>
                </a:solidFill>
                <a:effectLst/>
                <a:uLnTx/>
                <a:uFillTx/>
                <a:latin typeface="Carlito"/>
                <a:ea typeface="+mn-ea"/>
                <a:cs typeface="Carlito"/>
              </a:rPr>
              <a:t>i</a:t>
            </a:r>
            <a:r>
              <a:rPr kumimoji="0" sz="3600" b="0" i="0" u="none" strike="noStrike" kern="1200" cap="none" spc="-25" normalizeH="0" baseline="0" noProof="0" dirty="0">
                <a:ln>
                  <a:noFill/>
                </a:ln>
                <a:solidFill>
                  <a:srgbClr val="DFEDF8"/>
                </a:solidFill>
                <a:effectLst/>
                <a:uLnTx/>
                <a:uFillTx/>
                <a:latin typeface="Carlito"/>
                <a:ea typeface="+mn-ea"/>
                <a:cs typeface="Carlito"/>
              </a:rPr>
              <a:t>v</a:t>
            </a:r>
            <a:r>
              <a:rPr kumimoji="0" sz="3600" b="0" i="0" u="none" strike="noStrike" kern="1200" cap="none" spc="0" normalizeH="0" baseline="0" noProof="0" dirty="0">
                <a:ln>
                  <a:noFill/>
                </a:ln>
                <a:solidFill>
                  <a:srgbClr val="DFEDF8"/>
                </a:solidFill>
                <a:effectLst/>
                <a:uLnTx/>
                <a:uFillTx/>
                <a:latin typeface="Carlito"/>
                <a:ea typeface="+mn-ea"/>
                <a:cs typeface="Carlito"/>
              </a:rPr>
              <a:t>en</a:t>
            </a:r>
            <a:endParaRPr kumimoji="0" sz="3600" b="0" i="0" u="none" strike="noStrike" kern="1200" cap="none" spc="0" normalizeH="0" baseline="0" noProof="0">
              <a:ln>
                <a:noFill/>
              </a:ln>
              <a:solidFill>
                <a:prstClr val="black"/>
              </a:solidFill>
              <a:effectLst/>
              <a:uLnTx/>
              <a:uFillTx/>
              <a:latin typeface="Carlito"/>
              <a:ea typeface="+mn-ea"/>
              <a:cs typeface="Carlito"/>
            </a:endParaRPr>
          </a:p>
          <a:p>
            <a:pPr marL="0" marR="5080" lvl="0" indent="0" algn="r" defTabSz="914400" rtl="0" eaLnBrk="1" fontAlgn="auto" latinLnBrk="0" hangingPunct="1">
              <a:lnSpc>
                <a:spcPct val="100000"/>
              </a:lnSpc>
              <a:spcBef>
                <a:spcPts val="2210"/>
              </a:spcBef>
              <a:spcAft>
                <a:spcPts val="0"/>
              </a:spcAft>
              <a:buClrTx/>
              <a:buSzTx/>
              <a:buFontTx/>
              <a:buNone/>
              <a:tabLst/>
              <a:defRPr/>
            </a:pPr>
            <a:r>
              <a:rPr kumimoji="0" sz="3600" b="0" i="0" u="none" strike="noStrike" kern="1200" cap="none" spc="-5" normalizeH="0" baseline="0" noProof="0" dirty="0">
                <a:ln>
                  <a:noFill/>
                </a:ln>
                <a:solidFill>
                  <a:srgbClr val="DFEDF8"/>
                </a:solidFill>
                <a:effectLst/>
                <a:uLnTx/>
                <a:uFillTx/>
                <a:latin typeface="Carlito"/>
                <a:ea typeface="+mn-ea"/>
                <a:cs typeface="Carlito"/>
              </a:rPr>
              <a:t>Co</a:t>
            </a:r>
            <a:r>
              <a:rPr kumimoji="0" sz="3600" b="0" i="0" u="none" strike="noStrike" kern="1200" cap="none" spc="0" normalizeH="0" baseline="0" noProof="0" dirty="0">
                <a:ln>
                  <a:noFill/>
                </a:ln>
                <a:solidFill>
                  <a:srgbClr val="DFEDF8"/>
                </a:solidFill>
                <a:effectLst/>
                <a:uLnTx/>
                <a:uFillTx/>
                <a:latin typeface="Carlito"/>
                <a:ea typeface="+mn-ea"/>
                <a:cs typeface="Carlito"/>
              </a:rPr>
              <a:t>-</a:t>
            </a:r>
            <a:r>
              <a:rPr kumimoji="0" sz="3600" b="0" i="0" u="none" strike="noStrike" kern="1200" cap="none" spc="-15" normalizeH="0" baseline="0" noProof="0" dirty="0">
                <a:ln>
                  <a:noFill/>
                </a:ln>
                <a:solidFill>
                  <a:srgbClr val="DFEDF8"/>
                </a:solidFill>
                <a:effectLst/>
                <a:uLnTx/>
                <a:uFillTx/>
                <a:latin typeface="Carlito"/>
                <a:ea typeface="+mn-ea"/>
                <a:cs typeface="Carlito"/>
              </a:rPr>
              <a:t>c</a:t>
            </a:r>
            <a:r>
              <a:rPr kumimoji="0" sz="3600" b="0" i="0" u="none" strike="noStrike" kern="1200" cap="none" spc="-60" normalizeH="0" baseline="0" noProof="0" dirty="0">
                <a:ln>
                  <a:noFill/>
                </a:ln>
                <a:solidFill>
                  <a:srgbClr val="DFEDF8"/>
                </a:solidFill>
                <a:effectLst/>
                <a:uLnTx/>
                <a:uFillTx/>
                <a:latin typeface="Carlito"/>
                <a:ea typeface="+mn-ea"/>
                <a:cs typeface="Carlito"/>
              </a:rPr>
              <a:t>r</a:t>
            </a:r>
            <a:r>
              <a:rPr kumimoji="0" sz="3600" b="0" i="0" u="none" strike="noStrike" kern="1200" cap="none" spc="0" normalizeH="0" baseline="0" noProof="0" dirty="0">
                <a:ln>
                  <a:noFill/>
                </a:ln>
                <a:solidFill>
                  <a:srgbClr val="DFEDF8"/>
                </a:solidFill>
                <a:effectLst/>
                <a:uLnTx/>
                <a:uFillTx/>
                <a:latin typeface="Carlito"/>
                <a:ea typeface="+mn-ea"/>
                <a:cs typeface="Carlito"/>
              </a:rPr>
              <a:t>e</a:t>
            </a:r>
            <a:r>
              <a:rPr kumimoji="0" sz="3600" b="0" i="0" u="none" strike="noStrike" kern="1200" cap="none" spc="-15" normalizeH="0" baseline="0" noProof="0" dirty="0">
                <a:ln>
                  <a:noFill/>
                </a:ln>
                <a:solidFill>
                  <a:srgbClr val="DFEDF8"/>
                </a:solidFill>
                <a:effectLst/>
                <a:uLnTx/>
                <a:uFillTx/>
                <a:latin typeface="Carlito"/>
                <a:ea typeface="+mn-ea"/>
                <a:cs typeface="Carlito"/>
              </a:rPr>
              <a:t>a</a:t>
            </a:r>
            <a:r>
              <a:rPr kumimoji="0" sz="3600" b="0" i="0" u="none" strike="noStrike" kern="1200" cap="none" spc="0" normalizeH="0" baseline="0" noProof="0" dirty="0">
                <a:ln>
                  <a:noFill/>
                </a:ln>
                <a:solidFill>
                  <a:srgbClr val="DFEDF8"/>
                </a:solidFill>
                <a:effectLst/>
                <a:uLnTx/>
                <a:uFillTx/>
                <a:latin typeface="Carlito"/>
                <a:ea typeface="+mn-ea"/>
                <a:cs typeface="Carlito"/>
              </a:rPr>
              <a:t>t</a:t>
            </a:r>
            <a:r>
              <a:rPr kumimoji="0" sz="3600" b="0" i="0" u="none" strike="noStrike" kern="1200" cap="none" spc="-20" normalizeH="0" baseline="0" noProof="0" dirty="0">
                <a:ln>
                  <a:noFill/>
                </a:ln>
                <a:solidFill>
                  <a:srgbClr val="DFEDF8"/>
                </a:solidFill>
                <a:effectLst/>
                <a:uLnTx/>
                <a:uFillTx/>
                <a:latin typeface="Carlito"/>
                <a:ea typeface="+mn-ea"/>
                <a:cs typeface="Carlito"/>
              </a:rPr>
              <a:t>i</a:t>
            </a:r>
            <a:r>
              <a:rPr kumimoji="0" sz="3600" b="0" i="0" u="none" strike="noStrike" kern="1200" cap="none" spc="-5" normalizeH="0" baseline="0" noProof="0" dirty="0">
                <a:ln>
                  <a:noFill/>
                </a:ln>
                <a:solidFill>
                  <a:srgbClr val="DFEDF8"/>
                </a:solidFill>
                <a:effectLst/>
                <a:uLnTx/>
                <a:uFillTx/>
                <a:latin typeface="Carlito"/>
                <a:ea typeface="+mn-ea"/>
                <a:cs typeface="Carlito"/>
              </a:rPr>
              <a:t>on</a:t>
            </a:r>
            <a:endParaRPr kumimoji="0" sz="3600" b="0" i="0" u="none" strike="noStrike" kern="1200" cap="none" spc="0" normalizeH="0" baseline="0" noProof="0">
              <a:ln>
                <a:noFill/>
              </a:ln>
              <a:solidFill>
                <a:prstClr val="black"/>
              </a:solidFill>
              <a:effectLst/>
              <a:uLnTx/>
              <a:uFillTx/>
              <a:latin typeface="Carlito"/>
              <a:ea typeface="+mn-ea"/>
              <a:cs typeface="Carlito"/>
            </a:endParaRPr>
          </a:p>
          <a:p>
            <a:pPr marL="10540365" marR="5080" lvl="0" indent="130810" algn="r" defTabSz="914400" rtl="0" eaLnBrk="1" fontAlgn="auto" latinLnBrk="0" hangingPunct="1">
              <a:lnSpc>
                <a:spcPct val="100000"/>
              </a:lnSpc>
              <a:spcBef>
                <a:spcPts val="2210"/>
              </a:spcBef>
              <a:spcAft>
                <a:spcPts val="0"/>
              </a:spcAft>
              <a:buClrTx/>
              <a:buSzTx/>
              <a:buFontTx/>
              <a:buNone/>
              <a:tabLst/>
              <a:defRPr/>
            </a:pPr>
            <a:r>
              <a:rPr kumimoji="0" sz="3600" b="0" i="0" u="none" strike="noStrike" kern="1200" cap="none" spc="-85" normalizeH="0" baseline="0" noProof="0" dirty="0">
                <a:ln>
                  <a:noFill/>
                </a:ln>
                <a:solidFill>
                  <a:srgbClr val="DFEDF8"/>
                </a:solidFill>
                <a:effectLst/>
                <a:uLnTx/>
                <a:uFillTx/>
                <a:latin typeface="Carlito"/>
                <a:ea typeface="+mn-ea"/>
                <a:cs typeface="Carlito"/>
              </a:rPr>
              <a:t>P</a:t>
            </a:r>
            <a:r>
              <a:rPr kumimoji="0" sz="3600" b="0" i="0" u="none" strike="noStrike" kern="1200" cap="none" spc="-30" normalizeH="0" baseline="0" noProof="0" dirty="0">
                <a:ln>
                  <a:noFill/>
                </a:ln>
                <a:solidFill>
                  <a:srgbClr val="DFEDF8"/>
                </a:solidFill>
                <a:effectLst/>
                <a:uLnTx/>
                <a:uFillTx/>
                <a:latin typeface="Carlito"/>
                <a:ea typeface="+mn-ea"/>
                <a:cs typeface="Carlito"/>
              </a:rPr>
              <a:t>o</a:t>
            </a:r>
            <a:r>
              <a:rPr kumimoji="0" sz="3600" b="0" i="0" u="none" strike="noStrike" kern="1200" cap="none" spc="-35" normalizeH="0" baseline="0" noProof="0" dirty="0">
                <a:ln>
                  <a:noFill/>
                </a:ln>
                <a:solidFill>
                  <a:srgbClr val="DFEDF8"/>
                </a:solidFill>
                <a:effectLst/>
                <a:uLnTx/>
                <a:uFillTx/>
                <a:latin typeface="Carlito"/>
                <a:ea typeface="+mn-ea"/>
                <a:cs typeface="Carlito"/>
              </a:rPr>
              <a:t>w</a:t>
            </a:r>
            <a:r>
              <a:rPr kumimoji="0" sz="3600" b="0" i="0" u="none" strike="noStrike" kern="1200" cap="none" spc="0" normalizeH="0" baseline="0" noProof="0" dirty="0">
                <a:ln>
                  <a:noFill/>
                </a:ln>
                <a:solidFill>
                  <a:srgbClr val="DFEDF8"/>
                </a:solidFill>
                <a:effectLst/>
                <a:uLnTx/>
                <a:uFillTx/>
                <a:latin typeface="Carlito"/>
                <a:ea typeface="+mn-ea"/>
                <a:cs typeface="Carlito"/>
              </a:rPr>
              <a:t>e</a:t>
            </a:r>
            <a:r>
              <a:rPr kumimoji="0" sz="3600" b="0" i="0" u="none" strike="noStrike" kern="1200" cap="none" spc="-5" normalizeH="0" baseline="0" noProof="0" dirty="0">
                <a:ln>
                  <a:noFill/>
                </a:ln>
                <a:solidFill>
                  <a:srgbClr val="DFEDF8"/>
                </a:solidFill>
                <a:effectLst/>
                <a:uLnTx/>
                <a:uFillTx/>
                <a:latin typeface="Carlito"/>
                <a:ea typeface="+mn-ea"/>
                <a:cs typeface="Carlito"/>
              </a:rPr>
              <a:t>r</a:t>
            </a:r>
            <a:r>
              <a:rPr kumimoji="0" sz="3600" b="0" i="0" u="none" strike="noStrike" kern="1200" cap="none" spc="0" normalizeH="0" baseline="0" noProof="0" dirty="0">
                <a:ln>
                  <a:noFill/>
                </a:ln>
                <a:solidFill>
                  <a:srgbClr val="DFEDF8"/>
                </a:solidFill>
                <a:effectLst/>
                <a:uLnTx/>
                <a:uFillTx/>
                <a:latin typeface="Carlito"/>
                <a:ea typeface="+mn-ea"/>
                <a:cs typeface="Carlito"/>
              </a:rPr>
              <a:t>-  </a:t>
            </a:r>
            <a:r>
              <a:rPr kumimoji="0" sz="3600" b="0" i="0" u="none" strike="noStrike" kern="1200" cap="none" spc="-5" normalizeH="0" baseline="0" noProof="0" dirty="0">
                <a:ln>
                  <a:noFill/>
                </a:ln>
                <a:solidFill>
                  <a:srgbClr val="DFEDF8"/>
                </a:solidFill>
                <a:effectLst/>
                <a:uLnTx/>
                <a:uFillTx/>
                <a:latin typeface="Carlito"/>
                <a:ea typeface="+mn-ea"/>
                <a:cs typeface="Carlito"/>
              </a:rPr>
              <a:t>balance</a:t>
            </a:r>
            <a:endParaRPr kumimoji="0" sz="3600" b="0" i="0" u="none" strike="noStrike" kern="1200" cap="none" spc="0" normalizeH="0" baseline="0" noProof="0">
              <a:ln>
                <a:noFill/>
              </a:ln>
              <a:solidFill>
                <a:prstClr val="black"/>
              </a:solidFill>
              <a:effectLst/>
              <a:uLnTx/>
              <a:uFillTx/>
              <a:latin typeface="Carlito"/>
              <a:ea typeface="+mn-ea"/>
              <a:cs typeface="Carlito"/>
            </a:endParaRPr>
          </a:p>
          <a:p>
            <a:pPr marL="9845040" marR="5080" lvl="0" indent="978535" algn="r" defTabSz="914400" rtl="0" eaLnBrk="1" fontAlgn="auto" latinLnBrk="0" hangingPunct="1">
              <a:lnSpc>
                <a:spcPts val="6530"/>
              </a:lnSpc>
              <a:spcBef>
                <a:spcPts val="570"/>
              </a:spcBef>
              <a:spcAft>
                <a:spcPts val="0"/>
              </a:spcAft>
              <a:buClrTx/>
              <a:buSzTx/>
              <a:buFontTx/>
              <a:buNone/>
              <a:tabLst/>
              <a:defRPr/>
            </a:pPr>
            <a:r>
              <a:rPr kumimoji="0" sz="3600" b="0" i="0" u="none" strike="noStrike" kern="1200" cap="none" spc="-55" normalizeH="0" baseline="0" noProof="0" dirty="0">
                <a:ln>
                  <a:noFill/>
                </a:ln>
                <a:solidFill>
                  <a:srgbClr val="DFEDF8"/>
                </a:solidFill>
                <a:effectLst/>
                <a:uLnTx/>
                <a:uFillTx/>
                <a:latin typeface="Carlito"/>
                <a:ea typeface="+mn-ea"/>
                <a:cs typeface="Carlito"/>
              </a:rPr>
              <a:t>E</a:t>
            </a:r>
            <a:r>
              <a:rPr kumimoji="0" sz="3600" b="0" i="0" u="none" strike="noStrike" kern="1200" cap="none" spc="-5" normalizeH="0" baseline="0" noProof="0" dirty="0">
                <a:ln>
                  <a:noFill/>
                </a:ln>
                <a:solidFill>
                  <a:srgbClr val="DFEDF8"/>
                </a:solidFill>
                <a:effectLst/>
                <a:uLnTx/>
                <a:uFillTx/>
                <a:latin typeface="Carlito"/>
                <a:ea typeface="+mn-ea"/>
                <a:cs typeface="Carlito"/>
              </a:rPr>
              <a:t>q</a:t>
            </a:r>
            <a:r>
              <a:rPr kumimoji="0" sz="3600" b="0" i="0" u="none" strike="noStrike" kern="1200" cap="none" spc="5" normalizeH="0" baseline="0" noProof="0" dirty="0">
                <a:ln>
                  <a:noFill/>
                </a:ln>
                <a:solidFill>
                  <a:srgbClr val="DFEDF8"/>
                </a:solidFill>
                <a:effectLst/>
                <a:uLnTx/>
                <a:uFillTx/>
                <a:latin typeface="Carlito"/>
                <a:ea typeface="+mn-ea"/>
                <a:cs typeface="Carlito"/>
              </a:rPr>
              <a:t>u</a:t>
            </a:r>
            <a:r>
              <a:rPr kumimoji="0" sz="3600" b="0" i="0" u="none" strike="noStrike" kern="1200" cap="none" spc="-10" normalizeH="0" baseline="0" noProof="0" dirty="0">
                <a:ln>
                  <a:noFill/>
                </a:ln>
                <a:solidFill>
                  <a:srgbClr val="DFEDF8"/>
                </a:solidFill>
                <a:effectLst/>
                <a:uLnTx/>
                <a:uFillTx/>
                <a:latin typeface="Carlito"/>
                <a:ea typeface="+mn-ea"/>
                <a:cs typeface="Carlito"/>
              </a:rPr>
              <a:t>i</a:t>
            </a:r>
            <a:r>
              <a:rPr kumimoji="0" sz="3600" b="0" i="0" u="none" strike="noStrike" kern="1200" cap="none" spc="0" normalizeH="0" baseline="0" noProof="0" dirty="0">
                <a:ln>
                  <a:noFill/>
                </a:ln>
                <a:solidFill>
                  <a:srgbClr val="DFEDF8"/>
                </a:solidFill>
                <a:effectLst/>
                <a:uLnTx/>
                <a:uFillTx/>
                <a:latin typeface="Carlito"/>
                <a:ea typeface="+mn-ea"/>
                <a:cs typeface="Carlito"/>
              </a:rPr>
              <a:t>ty  </a:t>
            </a:r>
            <a:r>
              <a:rPr kumimoji="0" sz="3600" b="0" i="0" u="none" strike="noStrike" kern="1200" cap="none" spc="-85" normalizeH="0" baseline="0" noProof="0" dirty="0">
                <a:ln>
                  <a:noFill/>
                </a:ln>
                <a:solidFill>
                  <a:srgbClr val="DFEDF8"/>
                </a:solidFill>
                <a:effectLst/>
                <a:uLnTx/>
                <a:uFillTx/>
                <a:latin typeface="Carlito"/>
                <a:ea typeface="+mn-ea"/>
                <a:cs typeface="Carlito"/>
              </a:rPr>
              <a:t>P</a:t>
            </a:r>
            <a:r>
              <a:rPr kumimoji="0" sz="3600" b="0" i="0" u="none" strike="noStrike" kern="1200" cap="none" spc="0" normalizeH="0" baseline="0" noProof="0" dirty="0">
                <a:ln>
                  <a:noFill/>
                </a:ln>
                <a:solidFill>
                  <a:srgbClr val="DFEDF8"/>
                </a:solidFill>
                <a:effectLst/>
                <a:uLnTx/>
                <a:uFillTx/>
                <a:latin typeface="Carlito"/>
                <a:ea typeface="+mn-ea"/>
                <a:cs typeface="Carlito"/>
              </a:rPr>
              <a:t>ar</a:t>
            </a:r>
            <a:r>
              <a:rPr kumimoji="0" sz="3600" b="0" i="0" u="none" strike="noStrike" kern="1200" cap="none" spc="-15" normalizeH="0" baseline="0" noProof="0" dirty="0">
                <a:ln>
                  <a:noFill/>
                </a:ln>
                <a:solidFill>
                  <a:srgbClr val="DFEDF8"/>
                </a:solidFill>
                <a:effectLst/>
                <a:uLnTx/>
                <a:uFillTx/>
                <a:latin typeface="Carlito"/>
                <a:ea typeface="+mn-ea"/>
                <a:cs typeface="Carlito"/>
              </a:rPr>
              <a:t>t</a:t>
            </a:r>
            <a:r>
              <a:rPr kumimoji="0" sz="3600" b="0" i="0" u="none" strike="noStrike" kern="1200" cap="none" spc="-5" normalizeH="0" baseline="0" noProof="0" dirty="0">
                <a:ln>
                  <a:noFill/>
                </a:ln>
                <a:solidFill>
                  <a:srgbClr val="DFEDF8"/>
                </a:solidFill>
                <a:effectLst/>
                <a:uLnTx/>
                <a:uFillTx/>
                <a:latin typeface="Carlito"/>
                <a:ea typeface="+mn-ea"/>
                <a:cs typeface="Carlito"/>
              </a:rPr>
              <a:t>n</a:t>
            </a:r>
            <a:r>
              <a:rPr kumimoji="0" sz="3600" b="0" i="0" u="none" strike="noStrike" kern="1200" cap="none" spc="5" normalizeH="0" baseline="0" noProof="0" dirty="0">
                <a:ln>
                  <a:noFill/>
                </a:ln>
                <a:solidFill>
                  <a:srgbClr val="DFEDF8"/>
                </a:solidFill>
                <a:effectLst/>
                <a:uLnTx/>
                <a:uFillTx/>
                <a:latin typeface="Carlito"/>
                <a:ea typeface="+mn-ea"/>
                <a:cs typeface="Carlito"/>
              </a:rPr>
              <a:t>e</a:t>
            </a:r>
            <a:r>
              <a:rPr kumimoji="0" sz="3600" b="0" i="0" u="none" strike="noStrike" kern="1200" cap="none" spc="-80" normalizeH="0" baseline="0" noProof="0" dirty="0">
                <a:ln>
                  <a:noFill/>
                </a:ln>
                <a:solidFill>
                  <a:srgbClr val="DFEDF8"/>
                </a:solidFill>
                <a:effectLst/>
                <a:uLnTx/>
                <a:uFillTx/>
                <a:latin typeface="Carlito"/>
                <a:ea typeface="+mn-ea"/>
                <a:cs typeface="Carlito"/>
              </a:rPr>
              <a:t>r</a:t>
            </a:r>
            <a:r>
              <a:rPr kumimoji="0" sz="3600" b="0" i="0" u="none" strike="noStrike" kern="1200" cap="none" spc="-5" normalizeH="0" baseline="0" noProof="0" dirty="0">
                <a:ln>
                  <a:noFill/>
                </a:ln>
                <a:solidFill>
                  <a:srgbClr val="DFEDF8"/>
                </a:solidFill>
                <a:effectLst/>
                <a:uLnTx/>
                <a:uFillTx/>
                <a:latin typeface="Carlito"/>
                <a:ea typeface="+mn-ea"/>
                <a:cs typeface="Carlito"/>
              </a:rPr>
              <a:t>s</a:t>
            </a:r>
            <a:r>
              <a:rPr kumimoji="0" sz="3600" b="0" i="0" u="none" strike="noStrike" kern="1200" cap="none" spc="10" normalizeH="0" baseline="0" noProof="0" dirty="0">
                <a:ln>
                  <a:noFill/>
                </a:ln>
                <a:solidFill>
                  <a:srgbClr val="DFEDF8"/>
                </a:solidFill>
                <a:effectLst/>
                <a:uLnTx/>
                <a:uFillTx/>
                <a:latin typeface="Carlito"/>
                <a:ea typeface="+mn-ea"/>
                <a:cs typeface="Carlito"/>
              </a:rPr>
              <a:t>h</a:t>
            </a:r>
            <a:r>
              <a:rPr kumimoji="0" sz="3600" b="0" i="0" u="none" strike="noStrike" kern="1200" cap="none" spc="-10" normalizeH="0" baseline="0" noProof="0" dirty="0">
                <a:ln>
                  <a:noFill/>
                </a:ln>
                <a:solidFill>
                  <a:srgbClr val="DFEDF8"/>
                </a:solidFill>
                <a:effectLst/>
                <a:uLnTx/>
                <a:uFillTx/>
                <a:latin typeface="Carlito"/>
                <a:ea typeface="+mn-ea"/>
                <a:cs typeface="Carlito"/>
              </a:rPr>
              <a:t>i</a:t>
            </a:r>
            <a:r>
              <a:rPr kumimoji="0" sz="3600" b="0" i="0" u="none" strike="noStrike" kern="1200" cap="none" spc="0" normalizeH="0" baseline="0" noProof="0" dirty="0">
                <a:ln>
                  <a:noFill/>
                </a:ln>
                <a:solidFill>
                  <a:srgbClr val="DFEDF8"/>
                </a:solidFill>
                <a:effectLst/>
                <a:uLnTx/>
                <a:uFillTx/>
                <a:latin typeface="Carlito"/>
                <a:ea typeface="+mn-ea"/>
                <a:cs typeface="Carlito"/>
              </a:rPr>
              <a:t>p</a:t>
            </a:r>
            <a:endParaRPr kumimoji="0" sz="3600" b="0" i="0" u="none" strike="noStrike" kern="1200" cap="none" spc="0" normalizeH="0" baseline="0" noProof="0">
              <a:ln>
                <a:noFill/>
              </a:ln>
              <a:solidFill>
                <a:prstClr val="black"/>
              </a:solidFill>
              <a:effectLst/>
              <a:uLnTx/>
              <a:uFillTx/>
              <a:latin typeface="Carlito"/>
              <a:ea typeface="+mn-ea"/>
              <a:cs typeface="Carlito"/>
            </a:endParaRPr>
          </a:p>
          <a:p>
            <a:pPr marL="73660" marR="0" lvl="0" indent="0" algn="l" defTabSz="914400" rtl="0" eaLnBrk="1" fontAlgn="auto" latinLnBrk="0" hangingPunct="1">
              <a:lnSpc>
                <a:spcPts val="2915"/>
              </a:lnSpc>
              <a:spcBef>
                <a:spcPts val="0"/>
              </a:spcBef>
              <a:spcAft>
                <a:spcPts val="0"/>
              </a:spcAft>
              <a:buClrTx/>
              <a:buSzTx/>
              <a:buFontTx/>
              <a:buNone/>
              <a:tabLst>
                <a:tab pos="3745865" algn="l"/>
              </a:tabLst>
              <a:defRPr/>
            </a:pPr>
            <a:r>
              <a:rPr kumimoji="0" sz="3300" b="0" i="0" u="none" strike="noStrike" kern="1200" cap="none" spc="-5" normalizeH="0" baseline="0" noProof="0" dirty="0">
                <a:ln>
                  <a:noFill/>
                </a:ln>
                <a:solidFill>
                  <a:srgbClr val="DFEDF8"/>
                </a:solidFill>
                <a:effectLst/>
                <a:uLnTx/>
                <a:uFillTx/>
                <a:latin typeface="Carlito"/>
                <a:ea typeface="+mn-ea"/>
                <a:cs typeface="Carlito"/>
              </a:rPr>
              <a:t>Crossing</a:t>
            </a:r>
            <a:r>
              <a:rPr kumimoji="0" sz="3300" b="0" i="0" u="none" strike="noStrike" kern="1200" cap="none" spc="-70" normalizeH="0" baseline="0" noProof="0" dirty="0">
                <a:ln>
                  <a:noFill/>
                </a:ln>
                <a:solidFill>
                  <a:srgbClr val="DFEDF8"/>
                </a:solidFill>
                <a:effectLst/>
                <a:uLnTx/>
                <a:uFillTx/>
                <a:latin typeface="Carlito"/>
                <a:ea typeface="+mn-ea"/>
                <a:cs typeface="Carlito"/>
              </a:rPr>
              <a:t> </a:t>
            </a:r>
            <a:r>
              <a:rPr kumimoji="0" sz="3300" b="0" i="0" u="none" strike="noStrike" kern="1200" cap="none" spc="5" normalizeH="0" baseline="0" noProof="0" dirty="0">
                <a:ln>
                  <a:noFill/>
                </a:ln>
                <a:solidFill>
                  <a:srgbClr val="DFEDF8"/>
                </a:solidFill>
                <a:effectLst/>
                <a:uLnTx/>
                <a:uFillTx/>
                <a:latin typeface="Carlito"/>
                <a:ea typeface="+mn-ea"/>
                <a:cs typeface="Carlito"/>
              </a:rPr>
              <a:t>disciplines.	</a:t>
            </a:r>
            <a:r>
              <a:rPr kumimoji="0" sz="3300" b="0" i="0" u="none" strike="noStrike" kern="1200" cap="none" spc="-5" normalizeH="0" baseline="0" noProof="0" dirty="0">
                <a:ln>
                  <a:noFill/>
                </a:ln>
                <a:solidFill>
                  <a:srgbClr val="DFEDF8"/>
                </a:solidFill>
                <a:effectLst/>
                <a:uLnTx/>
                <a:uFillTx/>
                <a:latin typeface="Carlito"/>
                <a:ea typeface="+mn-ea"/>
                <a:cs typeface="Carlito"/>
              </a:rPr>
              <a:t>Crossing</a:t>
            </a:r>
            <a:r>
              <a:rPr kumimoji="0" sz="3300" b="0" i="0" u="none" strike="noStrike" kern="1200" cap="none" spc="-100" normalizeH="0" baseline="0" noProof="0" dirty="0">
                <a:ln>
                  <a:noFill/>
                </a:ln>
                <a:solidFill>
                  <a:srgbClr val="DFEDF8"/>
                </a:solidFill>
                <a:effectLst/>
                <a:uLnTx/>
                <a:uFillTx/>
                <a:latin typeface="Carlito"/>
                <a:ea typeface="+mn-ea"/>
                <a:cs typeface="Carlito"/>
              </a:rPr>
              <a:t> </a:t>
            </a:r>
            <a:r>
              <a:rPr kumimoji="0" sz="3300" b="0" i="0" u="none" strike="noStrike" kern="1200" cap="none" spc="-5" normalizeH="0" baseline="0" noProof="0" dirty="0">
                <a:ln>
                  <a:noFill/>
                </a:ln>
                <a:solidFill>
                  <a:srgbClr val="DFEDF8"/>
                </a:solidFill>
                <a:effectLst/>
                <a:uLnTx/>
                <a:uFillTx/>
                <a:latin typeface="Carlito"/>
                <a:ea typeface="+mn-ea"/>
                <a:cs typeface="Carlito"/>
              </a:rPr>
              <a:t>constituencies.</a:t>
            </a:r>
            <a:endParaRPr kumimoji="0" sz="3300" b="0" i="0" u="none" strike="noStrike" kern="1200" cap="none" spc="0" normalizeH="0" baseline="0" noProof="0">
              <a:ln>
                <a:noFill/>
              </a:ln>
              <a:solidFill>
                <a:prstClr val="black"/>
              </a:solidFill>
              <a:effectLst/>
              <a:uLnTx/>
              <a:uFillTx/>
              <a:latin typeface="Carlito"/>
              <a:ea typeface="+mn-ea"/>
              <a:cs typeface="Carlito"/>
            </a:endParaRPr>
          </a:p>
        </p:txBody>
      </p:sp>
      <p:grpSp>
        <p:nvGrpSpPr>
          <p:cNvPr id="4" name="object 4"/>
          <p:cNvGrpSpPr/>
          <p:nvPr/>
        </p:nvGrpSpPr>
        <p:grpSpPr>
          <a:xfrm>
            <a:off x="146304" y="2063495"/>
            <a:ext cx="5709285" cy="3529965"/>
            <a:chOff x="146304" y="2063495"/>
            <a:chExt cx="5709285" cy="3529965"/>
          </a:xfrm>
        </p:grpSpPr>
        <p:sp>
          <p:nvSpPr>
            <p:cNvPr id="5" name="object 5"/>
            <p:cNvSpPr/>
            <p:nvPr/>
          </p:nvSpPr>
          <p:spPr>
            <a:xfrm>
              <a:off x="4151375" y="3508247"/>
              <a:ext cx="1703831" cy="138683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599943" y="3480815"/>
              <a:ext cx="1551432" cy="157886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276599" y="2063495"/>
              <a:ext cx="2240279" cy="141731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572768" y="3456431"/>
              <a:ext cx="1027176" cy="86563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24128" y="4276344"/>
              <a:ext cx="1822704" cy="131673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46304" y="2063495"/>
              <a:ext cx="3130296" cy="1453896"/>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83590" y="3538816"/>
              <a:ext cx="1151255" cy="1125855"/>
            </a:xfrm>
            <a:custGeom>
              <a:avLst/>
              <a:gdLst/>
              <a:ahLst/>
              <a:cxnLst/>
              <a:rect l="l" t="t" r="r" b="b"/>
              <a:pathLst>
                <a:path w="1151255" h="1125854">
                  <a:moveTo>
                    <a:pt x="442099" y="799274"/>
                  </a:moveTo>
                  <a:lnTo>
                    <a:pt x="433793" y="752157"/>
                  </a:lnTo>
                  <a:lnTo>
                    <a:pt x="413981" y="708774"/>
                  </a:lnTo>
                  <a:lnTo>
                    <a:pt x="395617" y="687628"/>
                  </a:lnTo>
                  <a:lnTo>
                    <a:pt x="382104" y="672058"/>
                  </a:lnTo>
                  <a:lnTo>
                    <a:pt x="370205" y="663740"/>
                  </a:lnTo>
                  <a:lnTo>
                    <a:pt x="370205" y="806094"/>
                  </a:lnTo>
                  <a:lnTo>
                    <a:pt x="365531" y="844181"/>
                  </a:lnTo>
                  <a:lnTo>
                    <a:pt x="350977" y="880021"/>
                  </a:lnTo>
                  <a:lnTo>
                    <a:pt x="311150" y="924826"/>
                  </a:lnTo>
                  <a:lnTo>
                    <a:pt x="271526" y="945718"/>
                  </a:lnTo>
                  <a:lnTo>
                    <a:pt x="249758" y="951750"/>
                  </a:lnTo>
                  <a:lnTo>
                    <a:pt x="249758" y="687628"/>
                  </a:lnTo>
                  <a:lnTo>
                    <a:pt x="316293" y="716381"/>
                  </a:lnTo>
                  <a:lnTo>
                    <a:pt x="363105" y="769112"/>
                  </a:lnTo>
                  <a:lnTo>
                    <a:pt x="370205" y="806094"/>
                  </a:lnTo>
                  <a:lnTo>
                    <a:pt x="370205" y="663740"/>
                  </a:lnTo>
                  <a:lnTo>
                    <a:pt x="352094" y="651078"/>
                  </a:lnTo>
                  <a:lnTo>
                    <a:pt x="319176" y="634911"/>
                  </a:lnTo>
                  <a:lnTo>
                    <a:pt x="284632" y="622020"/>
                  </a:lnTo>
                  <a:lnTo>
                    <a:pt x="249758" y="610882"/>
                  </a:lnTo>
                  <a:lnTo>
                    <a:pt x="249758" y="589699"/>
                  </a:lnTo>
                  <a:lnTo>
                    <a:pt x="249758" y="349885"/>
                  </a:lnTo>
                  <a:lnTo>
                    <a:pt x="249758" y="343573"/>
                  </a:lnTo>
                  <a:lnTo>
                    <a:pt x="282689" y="349631"/>
                  </a:lnTo>
                  <a:lnTo>
                    <a:pt x="313842" y="361200"/>
                  </a:lnTo>
                  <a:lnTo>
                    <a:pt x="342506" y="377977"/>
                  </a:lnTo>
                  <a:lnTo>
                    <a:pt x="368007" y="399630"/>
                  </a:lnTo>
                  <a:lnTo>
                    <a:pt x="421259" y="348780"/>
                  </a:lnTo>
                  <a:lnTo>
                    <a:pt x="384352" y="317652"/>
                  </a:lnTo>
                  <a:lnTo>
                    <a:pt x="342734" y="293916"/>
                  </a:lnTo>
                  <a:lnTo>
                    <a:pt x="297510" y="278079"/>
                  </a:lnTo>
                  <a:lnTo>
                    <a:pt x="249758" y="270611"/>
                  </a:lnTo>
                  <a:lnTo>
                    <a:pt x="249758" y="174561"/>
                  </a:lnTo>
                  <a:lnTo>
                    <a:pt x="183184" y="174561"/>
                  </a:lnTo>
                  <a:lnTo>
                    <a:pt x="183184" y="274802"/>
                  </a:lnTo>
                  <a:lnTo>
                    <a:pt x="183184" y="349885"/>
                  </a:lnTo>
                  <a:lnTo>
                    <a:pt x="183184" y="589699"/>
                  </a:lnTo>
                  <a:lnTo>
                    <a:pt x="168376" y="583628"/>
                  </a:lnTo>
                  <a:lnTo>
                    <a:pt x="127698" y="558507"/>
                  </a:lnTo>
                  <a:lnTo>
                    <a:pt x="99987" y="522820"/>
                  </a:lnTo>
                  <a:lnTo>
                    <a:pt x="89230" y="480707"/>
                  </a:lnTo>
                  <a:lnTo>
                    <a:pt x="94183" y="437273"/>
                  </a:lnTo>
                  <a:lnTo>
                    <a:pt x="113601" y="397598"/>
                  </a:lnTo>
                  <a:lnTo>
                    <a:pt x="146202" y="366788"/>
                  </a:lnTo>
                  <a:lnTo>
                    <a:pt x="183184" y="349885"/>
                  </a:lnTo>
                  <a:lnTo>
                    <a:pt x="183184" y="274802"/>
                  </a:lnTo>
                  <a:lnTo>
                    <a:pt x="133553" y="290385"/>
                  </a:lnTo>
                  <a:lnTo>
                    <a:pt x="79489" y="325628"/>
                  </a:lnTo>
                  <a:lnTo>
                    <a:pt x="48907" y="361315"/>
                  </a:lnTo>
                  <a:lnTo>
                    <a:pt x="27203" y="402907"/>
                  </a:lnTo>
                  <a:lnTo>
                    <a:pt x="15379" y="448208"/>
                  </a:lnTo>
                  <a:lnTo>
                    <a:pt x="14439" y="495046"/>
                  </a:lnTo>
                  <a:lnTo>
                    <a:pt x="25412" y="541235"/>
                  </a:lnTo>
                  <a:lnTo>
                    <a:pt x="51981" y="586727"/>
                  </a:lnTo>
                  <a:lnTo>
                    <a:pt x="89357" y="620636"/>
                  </a:lnTo>
                  <a:lnTo>
                    <a:pt x="134213" y="645871"/>
                  </a:lnTo>
                  <a:lnTo>
                    <a:pt x="183184" y="665289"/>
                  </a:lnTo>
                  <a:lnTo>
                    <a:pt x="183184" y="954735"/>
                  </a:lnTo>
                  <a:lnTo>
                    <a:pt x="146113" y="945896"/>
                  </a:lnTo>
                  <a:lnTo>
                    <a:pt x="112191" y="929855"/>
                  </a:lnTo>
                  <a:lnTo>
                    <a:pt x="81280" y="908088"/>
                  </a:lnTo>
                  <a:lnTo>
                    <a:pt x="53251" y="882091"/>
                  </a:lnTo>
                  <a:lnTo>
                    <a:pt x="0" y="932840"/>
                  </a:lnTo>
                  <a:lnTo>
                    <a:pt x="41516" y="972197"/>
                  </a:lnTo>
                  <a:lnTo>
                    <a:pt x="89319" y="1003706"/>
                  </a:lnTo>
                  <a:lnTo>
                    <a:pt x="135077" y="1020406"/>
                  </a:lnTo>
                  <a:lnTo>
                    <a:pt x="183184" y="1028357"/>
                  </a:lnTo>
                  <a:lnTo>
                    <a:pt x="183184" y="1125321"/>
                  </a:lnTo>
                  <a:lnTo>
                    <a:pt x="249758" y="1125321"/>
                  </a:lnTo>
                  <a:lnTo>
                    <a:pt x="249758" y="1025817"/>
                  </a:lnTo>
                  <a:lnTo>
                    <a:pt x="294538" y="1014171"/>
                  </a:lnTo>
                  <a:lnTo>
                    <a:pt x="336207" y="994702"/>
                  </a:lnTo>
                  <a:lnTo>
                    <a:pt x="373151" y="967803"/>
                  </a:lnTo>
                  <a:lnTo>
                    <a:pt x="384924" y="954735"/>
                  </a:lnTo>
                  <a:lnTo>
                    <a:pt x="387604" y="951750"/>
                  </a:lnTo>
                  <a:lnTo>
                    <a:pt x="403733" y="933831"/>
                  </a:lnTo>
                  <a:lnTo>
                    <a:pt x="426351" y="893152"/>
                  </a:lnTo>
                  <a:lnTo>
                    <a:pt x="439432" y="847242"/>
                  </a:lnTo>
                  <a:lnTo>
                    <a:pt x="442099" y="799274"/>
                  </a:lnTo>
                  <a:close/>
                </a:path>
                <a:path w="1151255" h="1125854">
                  <a:moveTo>
                    <a:pt x="807491" y="571563"/>
                  </a:moveTo>
                  <a:lnTo>
                    <a:pt x="806145" y="524929"/>
                  </a:lnTo>
                  <a:lnTo>
                    <a:pt x="791210" y="481101"/>
                  </a:lnTo>
                  <a:lnTo>
                    <a:pt x="771575" y="456590"/>
                  </a:lnTo>
                  <a:lnTo>
                    <a:pt x="761873" y="444461"/>
                  </a:lnTo>
                  <a:lnTo>
                    <a:pt x="752665" y="437984"/>
                  </a:lnTo>
                  <a:lnTo>
                    <a:pt x="752665" y="548805"/>
                  </a:lnTo>
                  <a:lnTo>
                    <a:pt x="749058" y="578446"/>
                  </a:lnTo>
                  <a:lnTo>
                    <a:pt x="720331" y="629907"/>
                  </a:lnTo>
                  <a:lnTo>
                    <a:pt x="676351" y="657491"/>
                  </a:lnTo>
                  <a:lnTo>
                    <a:pt x="659523" y="662178"/>
                  </a:lnTo>
                  <a:lnTo>
                    <a:pt x="659523" y="456590"/>
                  </a:lnTo>
                  <a:lnTo>
                    <a:pt x="710984" y="478967"/>
                  </a:lnTo>
                  <a:lnTo>
                    <a:pt x="747179" y="520014"/>
                  </a:lnTo>
                  <a:lnTo>
                    <a:pt x="752665" y="548805"/>
                  </a:lnTo>
                  <a:lnTo>
                    <a:pt x="752665" y="437984"/>
                  </a:lnTo>
                  <a:lnTo>
                    <a:pt x="738670" y="428129"/>
                  </a:lnTo>
                  <a:lnTo>
                    <a:pt x="713206" y="415544"/>
                  </a:lnTo>
                  <a:lnTo>
                    <a:pt x="686485" y="405523"/>
                  </a:lnTo>
                  <a:lnTo>
                    <a:pt x="659523" y="396849"/>
                  </a:lnTo>
                  <a:lnTo>
                    <a:pt x="659523" y="380352"/>
                  </a:lnTo>
                  <a:lnTo>
                    <a:pt x="659523" y="193675"/>
                  </a:lnTo>
                  <a:lnTo>
                    <a:pt x="659523" y="188760"/>
                  </a:lnTo>
                  <a:lnTo>
                    <a:pt x="684987" y="193471"/>
                  </a:lnTo>
                  <a:lnTo>
                    <a:pt x="709079" y="202488"/>
                  </a:lnTo>
                  <a:lnTo>
                    <a:pt x="731253" y="215544"/>
                  </a:lnTo>
                  <a:lnTo>
                    <a:pt x="750976" y="232397"/>
                  </a:lnTo>
                  <a:lnTo>
                    <a:pt x="792149" y="192811"/>
                  </a:lnTo>
                  <a:lnTo>
                    <a:pt x="731431" y="150114"/>
                  </a:lnTo>
                  <a:lnTo>
                    <a:pt x="659523" y="131965"/>
                  </a:lnTo>
                  <a:lnTo>
                    <a:pt x="659523" y="57200"/>
                  </a:lnTo>
                  <a:lnTo>
                    <a:pt x="608037" y="57200"/>
                  </a:lnTo>
                  <a:lnTo>
                    <a:pt x="608037" y="135229"/>
                  </a:lnTo>
                  <a:lnTo>
                    <a:pt x="608037" y="193675"/>
                  </a:lnTo>
                  <a:lnTo>
                    <a:pt x="608037" y="380352"/>
                  </a:lnTo>
                  <a:lnTo>
                    <a:pt x="596582" y="375627"/>
                  </a:lnTo>
                  <a:lnTo>
                    <a:pt x="540423" y="320408"/>
                  </a:lnTo>
                  <a:lnTo>
                    <a:pt x="535838" y="278485"/>
                  </a:lnTo>
                  <a:lnTo>
                    <a:pt x="549478" y="238048"/>
                  </a:lnTo>
                  <a:lnTo>
                    <a:pt x="579437" y="206832"/>
                  </a:lnTo>
                  <a:lnTo>
                    <a:pt x="608037" y="193675"/>
                  </a:lnTo>
                  <a:lnTo>
                    <a:pt x="608037" y="135229"/>
                  </a:lnTo>
                  <a:lnTo>
                    <a:pt x="569658" y="147358"/>
                  </a:lnTo>
                  <a:lnTo>
                    <a:pt x="522605" y="179908"/>
                  </a:lnTo>
                  <a:lnTo>
                    <a:pt x="496608" y="215074"/>
                  </a:lnTo>
                  <a:lnTo>
                    <a:pt x="480949" y="255866"/>
                  </a:lnTo>
                  <a:lnTo>
                    <a:pt x="476973" y="299364"/>
                  </a:lnTo>
                  <a:lnTo>
                    <a:pt x="486016" y="342633"/>
                  </a:lnTo>
                  <a:lnTo>
                    <a:pt x="506564" y="378040"/>
                  </a:lnTo>
                  <a:lnTo>
                    <a:pt x="535470" y="404444"/>
                  </a:lnTo>
                  <a:lnTo>
                    <a:pt x="570153" y="424078"/>
                  </a:lnTo>
                  <a:lnTo>
                    <a:pt x="608037" y="439191"/>
                  </a:lnTo>
                  <a:lnTo>
                    <a:pt x="608037" y="664502"/>
                  </a:lnTo>
                  <a:lnTo>
                    <a:pt x="579361" y="657631"/>
                  </a:lnTo>
                  <a:lnTo>
                    <a:pt x="553123" y="645147"/>
                  </a:lnTo>
                  <a:lnTo>
                    <a:pt x="529221" y="628205"/>
                  </a:lnTo>
                  <a:lnTo>
                    <a:pt x="507555" y="607961"/>
                  </a:lnTo>
                  <a:lnTo>
                    <a:pt x="466369" y="647471"/>
                  </a:lnTo>
                  <a:lnTo>
                    <a:pt x="498475" y="678103"/>
                  </a:lnTo>
                  <a:lnTo>
                    <a:pt x="535444" y="702627"/>
                  </a:lnTo>
                  <a:lnTo>
                    <a:pt x="589267" y="719594"/>
                  </a:lnTo>
                  <a:lnTo>
                    <a:pt x="608037" y="721817"/>
                  </a:lnTo>
                  <a:lnTo>
                    <a:pt x="608037" y="797293"/>
                  </a:lnTo>
                  <a:lnTo>
                    <a:pt x="659523" y="797293"/>
                  </a:lnTo>
                  <a:lnTo>
                    <a:pt x="659523" y="719848"/>
                  </a:lnTo>
                  <a:lnTo>
                    <a:pt x="702487" y="707542"/>
                  </a:lnTo>
                  <a:lnTo>
                    <a:pt x="741197" y="685863"/>
                  </a:lnTo>
                  <a:lnTo>
                    <a:pt x="763600" y="664502"/>
                  </a:lnTo>
                  <a:lnTo>
                    <a:pt x="766051" y="662178"/>
                  </a:lnTo>
                  <a:lnTo>
                    <a:pt x="773214" y="655345"/>
                  </a:lnTo>
                  <a:lnTo>
                    <a:pt x="796086" y="616572"/>
                  </a:lnTo>
                  <a:lnTo>
                    <a:pt x="807491" y="571563"/>
                  </a:lnTo>
                  <a:close/>
                </a:path>
                <a:path w="1151255" h="1125854">
                  <a:moveTo>
                    <a:pt x="1150810" y="424256"/>
                  </a:moveTo>
                  <a:lnTo>
                    <a:pt x="1149692" y="385787"/>
                  </a:lnTo>
                  <a:lnTo>
                    <a:pt x="1137335" y="349631"/>
                  </a:lnTo>
                  <a:lnTo>
                    <a:pt x="1121079" y="329425"/>
                  </a:lnTo>
                  <a:lnTo>
                    <a:pt x="1113053" y="319430"/>
                  </a:lnTo>
                  <a:lnTo>
                    <a:pt x="1105420" y="314083"/>
                  </a:lnTo>
                  <a:lnTo>
                    <a:pt x="1105420" y="405485"/>
                  </a:lnTo>
                  <a:lnTo>
                    <a:pt x="1102436" y="429933"/>
                  </a:lnTo>
                  <a:lnTo>
                    <a:pt x="1078661" y="472376"/>
                  </a:lnTo>
                  <a:lnTo>
                    <a:pt x="1042250" y="495134"/>
                  </a:lnTo>
                  <a:lnTo>
                    <a:pt x="1028319" y="498995"/>
                  </a:lnTo>
                  <a:lnTo>
                    <a:pt x="1028319" y="329425"/>
                  </a:lnTo>
                  <a:lnTo>
                    <a:pt x="1070914" y="347878"/>
                  </a:lnTo>
                  <a:lnTo>
                    <a:pt x="1100886" y="381736"/>
                  </a:lnTo>
                  <a:lnTo>
                    <a:pt x="1105420" y="405485"/>
                  </a:lnTo>
                  <a:lnTo>
                    <a:pt x="1105420" y="314083"/>
                  </a:lnTo>
                  <a:lnTo>
                    <a:pt x="1093838" y="305955"/>
                  </a:lnTo>
                  <a:lnTo>
                    <a:pt x="1072756" y="295567"/>
                  </a:lnTo>
                  <a:lnTo>
                    <a:pt x="1050645" y="287299"/>
                  </a:lnTo>
                  <a:lnTo>
                    <a:pt x="1028319" y="280149"/>
                  </a:lnTo>
                  <a:lnTo>
                    <a:pt x="1028319" y="266547"/>
                  </a:lnTo>
                  <a:lnTo>
                    <a:pt x="1028319" y="112572"/>
                  </a:lnTo>
                  <a:lnTo>
                    <a:pt x="1028319" y="108521"/>
                  </a:lnTo>
                  <a:lnTo>
                    <a:pt x="1049401" y="112407"/>
                  </a:lnTo>
                  <a:lnTo>
                    <a:pt x="1069340" y="119837"/>
                  </a:lnTo>
                  <a:lnTo>
                    <a:pt x="1087704" y="130606"/>
                  </a:lnTo>
                  <a:lnTo>
                    <a:pt x="1104023" y="144513"/>
                  </a:lnTo>
                  <a:lnTo>
                    <a:pt x="1138123" y="111861"/>
                  </a:lnTo>
                  <a:lnTo>
                    <a:pt x="1134160" y="108521"/>
                  </a:lnTo>
                  <a:lnTo>
                    <a:pt x="1114488" y="91871"/>
                  </a:lnTo>
                  <a:lnTo>
                    <a:pt x="1087843" y="76631"/>
                  </a:lnTo>
                  <a:lnTo>
                    <a:pt x="1058887" y="66459"/>
                  </a:lnTo>
                  <a:lnTo>
                    <a:pt x="1028319" y="61671"/>
                  </a:lnTo>
                  <a:lnTo>
                    <a:pt x="1028319" y="0"/>
                  </a:lnTo>
                  <a:lnTo>
                    <a:pt x="985697" y="0"/>
                  </a:lnTo>
                  <a:lnTo>
                    <a:pt x="985697" y="64363"/>
                  </a:lnTo>
                  <a:lnTo>
                    <a:pt x="985697" y="112572"/>
                  </a:lnTo>
                  <a:lnTo>
                    <a:pt x="985697" y="266547"/>
                  </a:lnTo>
                  <a:lnTo>
                    <a:pt x="976223" y="262648"/>
                  </a:lnTo>
                  <a:lnTo>
                    <a:pt x="929728" y="217093"/>
                  </a:lnTo>
                  <a:lnTo>
                    <a:pt x="925931" y="182524"/>
                  </a:lnTo>
                  <a:lnTo>
                    <a:pt x="937221" y="149161"/>
                  </a:lnTo>
                  <a:lnTo>
                    <a:pt x="967638" y="120091"/>
                  </a:lnTo>
                  <a:lnTo>
                    <a:pt x="985697" y="112572"/>
                  </a:lnTo>
                  <a:lnTo>
                    <a:pt x="985697" y="64363"/>
                  </a:lnTo>
                  <a:lnTo>
                    <a:pt x="943927" y="79260"/>
                  </a:lnTo>
                  <a:lnTo>
                    <a:pt x="908850" y="107886"/>
                  </a:lnTo>
                  <a:lnTo>
                    <a:pt x="885837" y="146608"/>
                  </a:lnTo>
                  <a:lnTo>
                    <a:pt x="877049" y="190703"/>
                  </a:lnTo>
                  <a:lnTo>
                    <a:pt x="884682" y="235432"/>
                  </a:lnTo>
                  <a:lnTo>
                    <a:pt x="901700" y="264629"/>
                  </a:lnTo>
                  <a:lnTo>
                    <a:pt x="925626" y="286410"/>
                  </a:lnTo>
                  <a:lnTo>
                    <a:pt x="954341" y="302602"/>
                  </a:lnTo>
                  <a:lnTo>
                    <a:pt x="985697" y="315074"/>
                  </a:lnTo>
                  <a:lnTo>
                    <a:pt x="985697" y="500913"/>
                  </a:lnTo>
                  <a:lnTo>
                    <a:pt x="961961" y="495249"/>
                  </a:lnTo>
                  <a:lnTo>
                    <a:pt x="940244" y="484949"/>
                  </a:lnTo>
                  <a:lnTo>
                    <a:pt x="920457" y="470966"/>
                  </a:lnTo>
                  <a:lnTo>
                    <a:pt x="902512" y="454279"/>
                  </a:lnTo>
                  <a:lnTo>
                    <a:pt x="868426" y="486867"/>
                  </a:lnTo>
                  <a:lnTo>
                    <a:pt x="909840" y="522909"/>
                  </a:lnTo>
                  <a:lnTo>
                    <a:pt x="954900" y="543077"/>
                  </a:lnTo>
                  <a:lnTo>
                    <a:pt x="985697" y="548195"/>
                  </a:lnTo>
                  <a:lnTo>
                    <a:pt x="985697" y="610438"/>
                  </a:lnTo>
                  <a:lnTo>
                    <a:pt x="1028319" y="610438"/>
                  </a:lnTo>
                  <a:lnTo>
                    <a:pt x="1028319" y="546557"/>
                  </a:lnTo>
                  <a:lnTo>
                    <a:pt x="1063879" y="536409"/>
                  </a:lnTo>
                  <a:lnTo>
                    <a:pt x="1095933" y="518528"/>
                  </a:lnTo>
                  <a:lnTo>
                    <a:pt x="1114488" y="500913"/>
                  </a:lnTo>
                  <a:lnTo>
                    <a:pt x="1116507" y="498995"/>
                  </a:lnTo>
                  <a:lnTo>
                    <a:pt x="1122438" y="493369"/>
                  </a:lnTo>
                  <a:lnTo>
                    <a:pt x="1141374" y="461378"/>
                  </a:lnTo>
                  <a:lnTo>
                    <a:pt x="1150810" y="424256"/>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object 12"/>
          <p:cNvSpPr/>
          <p:nvPr/>
        </p:nvSpPr>
        <p:spPr>
          <a:xfrm>
            <a:off x="6193535" y="4538471"/>
            <a:ext cx="3294888" cy="1527047"/>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object 13"/>
          <p:cNvGrpSpPr/>
          <p:nvPr/>
        </p:nvGrpSpPr>
        <p:grpSpPr>
          <a:xfrm>
            <a:off x="6175247" y="1563624"/>
            <a:ext cx="3197860" cy="2676525"/>
            <a:chOff x="6175247" y="1563624"/>
            <a:chExt cx="3197860" cy="2676525"/>
          </a:xfrm>
        </p:grpSpPr>
        <p:sp>
          <p:nvSpPr>
            <p:cNvPr id="14" name="object 14"/>
            <p:cNvSpPr/>
            <p:nvPr/>
          </p:nvSpPr>
          <p:spPr>
            <a:xfrm>
              <a:off x="6175247" y="1969008"/>
              <a:ext cx="2039111" cy="1249680"/>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7242047" y="1563624"/>
              <a:ext cx="2109216" cy="118567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8232647" y="2328672"/>
              <a:ext cx="1139952" cy="1514855"/>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7321295" y="2727960"/>
              <a:ext cx="1139952" cy="1511808"/>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err="1">
                <a:solidFill>
                  <a:srgbClr val="820000"/>
                </a:solidFill>
                <a:latin typeface="Garamond" panose="02020404030301010803" pitchFamily="18" charset="0"/>
              </a:rPr>
              <a:t>Thank</a:t>
            </a:r>
            <a:r>
              <a:rPr lang="nl-NL" sz="6500" b="1" dirty="0">
                <a:solidFill>
                  <a:srgbClr val="820000"/>
                </a:solidFill>
                <a:latin typeface="Garamond" panose="02020404030301010803" pitchFamily="18" charset="0"/>
              </a:rPr>
              <a:t> </a:t>
            </a:r>
            <a:r>
              <a:rPr lang="nl-NL" sz="6500" b="1" dirty="0" err="1">
                <a:solidFill>
                  <a:srgbClr val="820000"/>
                </a:solidFill>
                <a:latin typeface="Garamond" panose="02020404030301010803" pitchFamily="18" charset="0"/>
              </a:rPr>
              <a:t>you</a:t>
            </a:r>
            <a:endParaRPr lang="nl-NL" sz="3600" b="1" dirty="0">
              <a:solidFill>
                <a:srgbClr val="820000"/>
              </a:solidFill>
              <a:latin typeface="Garamond" panose="02020404030301010803" pitchFamily="18" charset="0"/>
            </a:endParaRPr>
          </a:p>
          <a:p>
            <a:pPr algn="ctr">
              <a:spcAft>
                <a:spcPts val="1800"/>
              </a:spcAft>
            </a:pPr>
            <a:endParaRPr lang="nl-NL" sz="6500" b="1" dirty="0">
              <a:solidFill>
                <a:srgbClr val="820000"/>
              </a:solidFill>
              <a:latin typeface="Garamond" panose="02020404030301010803" pitchFamily="18" charset="0"/>
            </a:endParaRPr>
          </a:p>
        </p:txBody>
      </p:sp>
      <p:sp>
        <p:nvSpPr>
          <p:cNvPr id="12" name="Tekstvak 14">
            <a:extLst>
              <a:ext uri="{FF2B5EF4-FFF2-40B4-BE49-F238E27FC236}">
                <a16:creationId xmlns:a16="http://schemas.microsoft.com/office/drawing/2014/main" id="{C38E7DD1-D9CD-47CA-A8DD-E0460029BF1C}"/>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3" name="Tekstvak 5">
            <a:extLst>
              <a:ext uri="{FF2B5EF4-FFF2-40B4-BE49-F238E27FC236}">
                <a16:creationId xmlns:a16="http://schemas.microsoft.com/office/drawing/2014/main" id="{30182973-CCC1-4A3F-8D83-30B396AE4AEB}"/>
              </a:ext>
            </a:extLst>
          </p:cNvPr>
          <p:cNvSpPr txBox="1">
            <a:spLocks/>
          </p:cNvSpPr>
          <p:nvPr/>
        </p:nvSpPr>
        <p:spPr>
          <a:xfrm>
            <a:off x="4428309" y="-19281"/>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a:p>
            <a:pPr lvl="0" algn="r"/>
            <a:endParaRPr lang="en-US" sz="20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02644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159729"/>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1" name="Rechthoek 10"/>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2">
            <a:extLst>
              <a:ext uri="{FF2B5EF4-FFF2-40B4-BE49-F238E27FC236}">
                <a16:creationId xmlns:a16="http://schemas.microsoft.com/office/drawing/2014/main" id="{4D25E369-C5AE-4ABA-9CCF-2CF83B8DD8A4}"/>
              </a:ext>
            </a:extLst>
          </p:cNvPr>
          <p:cNvCxnSpPr>
            <a:cxnSpLocks/>
          </p:cNvCxnSpPr>
          <p:nvPr/>
        </p:nvCxnSpPr>
        <p:spPr>
          <a:xfrm flipH="1">
            <a:off x="4192960" y="1424093"/>
            <a:ext cx="7085" cy="4162732"/>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404D618C-8DC1-4E70-964C-A4D2BDC6C87E}"/>
              </a:ext>
            </a:extLst>
          </p:cNvPr>
          <p:cNvSpPr txBox="1">
            <a:spLocks/>
          </p:cNvSpPr>
          <p:nvPr/>
        </p:nvSpPr>
        <p:spPr>
          <a:xfrm>
            <a:off x="159535" y="1868277"/>
            <a:ext cx="3877903" cy="15738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dirty="0" err="1">
                <a:latin typeface="Garamond" panose="02020404030301010803" pitchFamily="18" charset="0"/>
              </a:rPr>
              <a:t>Overview</a:t>
            </a:r>
            <a:r>
              <a:rPr lang="nl-NL" sz="3200" dirty="0">
                <a:latin typeface="Garamond" panose="02020404030301010803" pitchFamily="18" charset="0"/>
              </a:rPr>
              <a:t> of </a:t>
            </a:r>
            <a:r>
              <a:rPr lang="nl-NL" sz="3200" dirty="0" err="1">
                <a:latin typeface="Garamond" panose="02020404030301010803" pitchFamily="18" charset="0"/>
              </a:rPr>
              <a:t>the</a:t>
            </a:r>
            <a:r>
              <a:rPr lang="nl-NL" sz="3200" dirty="0">
                <a:latin typeface="Garamond" panose="02020404030301010803" pitchFamily="18" charset="0"/>
              </a:rPr>
              <a:t> Speakers </a:t>
            </a:r>
          </a:p>
        </p:txBody>
      </p:sp>
      <p:sp>
        <p:nvSpPr>
          <p:cNvPr id="14" name="Titel 1">
            <a:extLst>
              <a:ext uri="{FF2B5EF4-FFF2-40B4-BE49-F238E27FC236}">
                <a16:creationId xmlns:a16="http://schemas.microsoft.com/office/drawing/2014/main" id="{31471658-A8A7-4BE1-8395-B84ED09C585E}"/>
              </a:ext>
            </a:extLst>
          </p:cNvPr>
          <p:cNvSpPr txBox="1">
            <a:spLocks/>
          </p:cNvSpPr>
          <p:nvPr/>
        </p:nvSpPr>
        <p:spPr>
          <a:xfrm>
            <a:off x="4383241" y="1067459"/>
            <a:ext cx="7602326" cy="5840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r>
              <a:rPr lang="en-US" sz="1600" b="1" dirty="0">
                <a:solidFill>
                  <a:srgbClr val="820000"/>
                </a:solidFill>
                <a:latin typeface="Garamond" panose="02020404030301010803" pitchFamily="18" charset="0"/>
              </a:rPr>
              <a:t>Paul Wouters: </a:t>
            </a:r>
            <a:r>
              <a:rPr lang="en-AU" sz="1600" b="1" dirty="0">
                <a:solidFill>
                  <a:srgbClr val="820000"/>
                </a:solidFill>
                <a:latin typeface="Garamond" panose="02020404030301010803" pitchFamily="18" charset="0"/>
              </a:rPr>
              <a:t>Dean of Social Sciences &amp; former Director of CWTS, Leiden University, the Netherlands </a:t>
            </a: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r>
              <a:rPr lang="en-US" sz="1600" b="1" dirty="0">
                <a:solidFill>
                  <a:srgbClr val="820000"/>
                </a:solidFill>
                <a:latin typeface="Garamond" panose="02020404030301010803" pitchFamily="18" charset="0"/>
              </a:rPr>
              <a:t>Sue Harrison: </a:t>
            </a:r>
            <a:r>
              <a:rPr lang="en-AU" sz="1600" b="1" dirty="0">
                <a:solidFill>
                  <a:srgbClr val="820000"/>
                </a:solidFill>
                <a:latin typeface="Garamond" panose="02020404030301010803" pitchFamily="18" charset="0"/>
              </a:rPr>
              <a:t>Deputy Vice-Chancellor for Research and Internationalisation at University of Cape Town, South Africa</a:t>
            </a:r>
          </a:p>
          <a:p>
            <a:pPr algn="l">
              <a:lnSpc>
                <a:spcPct val="114000"/>
              </a:lnSpc>
              <a:spcBef>
                <a:spcPts val="0"/>
              </a:spcBef>
            </a:pPr>
            <a:r>
              <a:rPr lang="en-US" sz="1600" b="1" dirty="0">
                <a:solidFill>
                  <a:srgbClr val="820000"/>
                </a:solidFill>
                <a:latin typeface="Garamond" panose="02020404030301010803" pitchFamily="18" charset="0"/>
              </a:rPr>
              <a:t> </a:t>
            </a: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700" b="1" dirty="0">
              <a:solidFill>
                <a:prstClr val="white">
                  <a:lumMod val="50000"/>
                </a:prstClr>
              </a:solidFill>
              <a:latin typeface="Garamond" panose="02020404030301010803" pitchFamily="18" charset="0"/>
            </a:endParaRPr>
          </a:p>
        </p:txBody>
      </p:sp>
      <p:sp>
        <p:nvSpPr>
          <p:cNvPr id="19" name="Tekstvak 5">
            <a:extLst>
              <a:ext uri="{FF2B5EF4-FFF2-40B4-BE49-F238E27FC236}">
                <a16:creationId xmlns:a16="http://schemas.microsoft.com/office/drawing/2014/main" id="{70E62050-A28B-4126-8D0F-059115A45AA4}"/>
              </a:ext>
            </a:extLst>
          </p:cNvPr>
          <p:cNvSpPr txBox="1">
            <a:spLocks/>
          </p:cNvSpPr>
          <p:nvPr/>
        </p:nvSpPr>
        <p:spPr>
          <a:xfrm>
            <a:off x="4521200" y="120802"/>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a:p>
            <a:pPr lvl="0" algn="r"/>
            <a:endParaRPr lang="en-US" sz="2000" dirty="0">
              <a:solidFill>
                <a:prstClr val="black"/>
              </a:solidFill>
              <a:latin typeface="Garamond" panose="02020404030301010803" pitchFamily="18" charset="0"/>
            </a:endParaRPr>
          </a:p>
        </p:txBody>
      </p:sp>
      <p:sp>
        <p:nvSpPr>
          <p:cNvPr id="22" name="Tekstvak 14">
            <a:extLst>
              <a:ext uri="{FF2B5EF4-FFF2-40B4-BE49-F238E27FC236}">
                <a16:creationId xmlns:a16="http://schemas.microsoft.com/office/drawing/2014/main" id="{1185129F-A4DB-4302-A212-19D3111E1A32}"/>
              </a:ext>
            </a:extLst>
          </p:cNvPr>
          <p:cNvSpPr txBox="1"/>
          <p:nvPr/>
        </p:nvSpPr>
        <p:spPr>
          <a:xfrm>
            <a:off x="9620834" y="6234477"/>
            <a:ext cx="2478275" cy="830997"/>
          </a:xfrm>
          <a:prstGeom prst="rect">
            <a:avLst/>
          </a:prstGeom>
          <a:noFill/>
        </p:spPr>
        <p:txBody>
          <a:bodyPr wrap="square" rtlCol="0">
            <a:spAutoFit/>
          </a:bodyPr>
          <a:lstStyle/>
          <a:p>
            <a:pPr algn="r"/>
            <a:r>
              <a:rPr lang="nl-NL" sz="2400" b="1" dirty="0">
                <a:latin typeface="Garamond" panose="02020404030301010803" pitchFamily="18" charset="0"/>
              </a:rPr>
              <a:t>#IOS21</a:t>
            </a:r>
          </a:p>
          <a:p>
            <a:pPr algn="r"/>
            <a:endParaRPr lang="nl-NL" sz="2400" b="1" dirty="0">
              <a:latin typeface="Garamond" panose="02020404030301010803" pitchFamily="18" charset="0"/>
            </a:endParaRPr>
          </a:p>
        </p:txBody>
      </p:sp>
      <p:pic>
        <p:nvPicPr>
          <p:cNvPr id="6" name="Afbeelding 5">
            <a:extLst>
              <a:ext uri="{FF2B5EF4-FFF2-40B4-BE49-F238E27FC236}">
                <a16:creationId xmlns:a16="http://schemas.microsoft.com/office/drawing/2014/main" id="{17CD1743-BE5D-44FC-8A0F-4602AF6E21B7}"/>
              </a:ext>
            </a:extLst>
          </p:cNvPr>
          <p:cNvPicPr>
            <a:picLocks noChangeAspect="1"/>
          </p:cNvPicPr>
          <p:nvPr/>
        </p:nvPicPr>
        <p:blipFill>
          <a:blip r:embed="rId4"/>
          <a:stretch>
            <a:fillRect/>
          </a:stretch>
        </p:blipFill>
        <p:spPr>
          <a:xfrm>
            <a:off x="1155420" y="3130370"/>
            <a:ext cx="1998416" cy="2833575"/>
          </a:xfrm>
          <a:prstGeom prst="rect">
            <a:avLst/>
          </a:prstGeom>
        </p:spPr>
      </p:pic>
    </p:spTree>
    <p:extLst>
      <p:ext uri="{BB962C8B-B14F-4D97-AF65-F5344CB8AC3E}">
        <p14:creationId xmlns:p14="http://schemas.microsoft.com/office/powerpoint/2010/main" val="177384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br>
              <a:rPr lang="nl-NL" sz="3600" dirty="0">
                <a:latin typeface="Garamond" panose="02020404030301010803" pitchFamily="18" charset="0"/>
              </a:rPr>
            </a:br>
            <a:r>
              <a:rPr lang="nl-NL" sz="2900" b="1" dirty="0">
                <a:solidFill>
                  <a:srgbClr val="820000"/>
                </a:solidFill>
                <a:latin typeface="Garamond" panose="02020404030301010803" pitchFamily="18" charset="0"/>
              </a:rPr>
              <a:t>Paul Wouters   </a:t>
            </a:r>
          </a:p>
          <a:p>
            <a:pPr algn="ctr">
              <a:lnSpc>
                <a:spcPct val="134000"/>
              </a:lnSpc>
              <a:spcAft>
                <a:spcPts val="600"/>
              </a:spcAft>
            </a:pPr>
            <a:r>
              <a:rPr lang="en-AU" sz="2500" i="1" dirty="0">
                <a:latin typeface="Garamond" panose="02020404030301010803" pitchFamily="18" charset="0"/>
              </a:rPr>
              <a:t>Dean of Social Sciences &amp; former Director of CWTS, Leiden University, the Netherlands </a:t>
            </a:r>
          </a:p>
          <a:p>
            <a:pPr algn="ctr">
              <a:lnSpc>
                <a:spcPct val="134000"/>
              </a:lnSpc>
              <a:spcAft>
                <a:spcPts val="600"/>
              </a:spcAft>
            </a:pP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p:txBody>
      </p:sp>
    </p:spTree>
    <p:extLst>
      <p:ext uri="{BB962C8B-B14F-4D97-AF65-F5344CB8AC3E}">
        <p14:creationId xmlns:p14="http://schemas.microsoft.com/office/powerpoint/2010/main" val="127315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Frameworks for Fostering Open Knowledge Practices in Science and Scholarship </a:t>
            </a:r>
          </a:p>
        </p:txBody>
      </p:sp>
      <p:sp>
        <p:nvSpPr>
          <p:cNvPr id="5" name="Subtitle 4">
            <a:extLst>
              <a:ext uri="{FF2B5EF4-FFF2-40B4-BE49-F238E27FC236}">
                <a16:creationId xmlns:a16="http://schemas.microsoft.com/office/drawing/2014/main" id="{9B9CE475-111D-2248-BD12-E8737C92B7B9}"/>
              </a:ext>
            </a:extLst>
          </p:cNvPr>
          <p:cNvSpPr>
            <a:spLocks noGrp="1"/>
          </p:cNvSpPr>
          <p:nvPr>
            <p:ph type="subTitle" idx="1"/>
          </p:nvPr>
        </p:nvSpPr>
        <p:spPr/>
        <p:txBody>
          <a:bodyPr/>
          <a:lstStyle/>
          <a:p>
            <a:r>
              <a:rPr lang="en-NL"/>
              <a:t>Paul Wouters</a:t>
            </a:r>
          </a:p>
          <a:p>
            <a:endParaRPr lang="en-NL"/>
          </a:p>
          <a:p>
            <a:r>
              <a:rPr lang="en-NL"/>
              <a:t>Impact of Science 2021 AESIS</a:t>
            </a:r>
          </a:p>
          <a:p>
            <a:endParaRPr lang="en-NL"/>
          </a:p>
          <a:p>
            <a:r>
              <a:rPr lang="en-NL"/>
              <a:t>23 June 2021</a:t>
            </a:r>
          </a:p>
        </p:txBody>
      </p:sp>
    </p:spTree>
    <p:extLst>
      <p:ext uri="{BB962C8B-B14F-4D97-AF65-F5344CB8AC3E}">
        <p14:creationId xmlns:p14="http://schemas.microsoft.com/office/powerpoint/2010/main" val="11780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1896-5838-2143-90A0-D3D6962281A6}"/>
              </a:ext>
            </a:extLst>
          </p:cNvPr>
          <p:cNvSpPr>
            <a:spLocks noGrp="1"/>
          </p:cNvSpPr>
          <p:nvPr>
            <p:ph type="title"/>
          </p:nvPr>
        </p:nvSpPr>
        <p:spPr/>
        <p:txBody>
          <a:bodyPr/>
          <a:lstStyle/>
          <a:p>
            <a:r>
              <a:rPr lang="en-US"/>
              <a:t>Definition of open science</a:t>
            </a:r>
          </a:p>
        </p:txBody>
      </p:sp>
      <p:sp>
        <p:nvSpPr>
          <p:cNvPr id="3" name="Content Placeholder 2">
            <a:extLst>
              <a:ext uri="{FF2B5EF4-FFF2-40B4-BE49-F238E27FC236}">
                <a16:creationId xmlns:a16="http://schemas.microsoft.com/office/drawing/2014/main" id="{C074FD7C-8597-124B-947E-B7917F3417D8}"/>
              </a:ext>
            </a:extLst>
          </p:cNvPr>
          <p:cNvSpPr>
            <a:spLocks noGrp="1"/>
          </p:cNvSpPr>
          <p:nvPr>
            <p:ph idx="1"/>
          </p:nvPr>
        </p:nvSpPr>
        <p:spPr/>
        <p:txBody>
          <a:bodyPr>
            <a:normAutofit/>
          </a:bodyPr>
          <a:lstStyle/>
          <a:p>
            <a:pPr marL="0" indent="0">
              <a:buNone/>
            </a:pPr>
            <a:r>
              <a:rPr lang="en-US"/>
              <a:t>In May 2016, the Competitiveness Council adopted conclusions  on ‘The transition towards an Open Science system’ where it acknowledges that  “Open Science has the potential to increase the quality, impact and benefits of  science and to accelerate advancement of knowledge by making it more  reliable, more efficient and accurate, better understandable by society and  responsive to societal challenges, and has the potential to enable growth and  innovation through reuse of scientific results by all stakeholders at all levels of society, and ultimately contribute to growth and competitiveness of Europe”.</a:t>
            </a:r>
          </a:p>
          <a:p>
            <a:endParaRPr lang="en-US"/>
          </a:p>
        </p:txBody>
      </p:sp>
      <p:sp>
        <p:nvSpPr>
          <p:cNvPr id="4" name="Slide Number Placeholder 3">
            <a:extLst>
              <a:ext uri="{FF2B5EF4-FFF2-40B4-BE49-F238E27FC236}">
                <a16:creationId xmlns:a16="http://schemas.microsoft.com/office/drawing/2014/main" id="{3C0F8A83-CB16-A943-87FF-7FA07566B1A2}"/>
              </a:ext>
            </a:extLst>
          </p:cNvPr>
          <p:cNvSpPr>
            <a:spLocks noGrp="1"/>
          </p:cNvSpPr>
          <p:nvPr>
            <p:ph type="sldNum" sz="quarter" idx="12"/>
          </p:nvPr>
        </p:nvSpPr>
        <p:spPr/>
        <p:txBody>
          <a:bodyPr/>
          <a:lstStyle/>
          <a:p>
            <a:pPr defTabSz="457200"/>
            <a:fld id="{F045888D-9AB1-6B4D-8F49-EDCF20386FDE}" type="slidenum">
              <a:rPr lang="en-US">
                <a:latin typeface="Lucida Sans"/>
              </a:rPr>
              <a:pPr defTabSz="457200"/>
              <a:t>5</a:t>
            </a:fld>
            <a:endParaRPr lang="en-US" dirty="0">
              <a:latin typeface="Lucida Sans"/>
            </a:endParaRPr>
          </a:p>
        </p:txBody>
      </p:sp>
    </p:spTree>
    <p:extLst>
      <p:ext uri="{BB962C8B-B14F-4D97-AF65-F5344CB8AC3E}">
        <p14:creationId xmlns:p14="http://schemas.microsoft.com/office/powerpoint/2010/main" val="14589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CB44-51E5-AE49-96CB-56EE02FF14B0}"/>
              </a:ext>
            </a:extLst>
          </p:cNvPr>
          <p:cNvSpPr>
            <a:spLocks noGrp="1"/>
          </p:cNvSpPr>
          <p:nvPr>
            <p:ph type="title"/>
          </p:nvPr>
        </p:nvSpPr>
        <p:spPr/>
        <p:txBody>
          <a:bodyPr/>
          <a:lstStyle/>
          <a:p>
            <a:r>
              <a:rPr lang="en-US" dirty="0"/>
              <a:t>Key considerations</a:t>
            </a:r>
          </a:p>
        </p:txBody>
      </p:sp>
      <p:sp>
        <p:nvSpPr>
          <p:cNvPr id="3" name="Content Placeholder 2">
            <a:extLst>
              <a:ext uri="{FF2B5EF4-FFF2-40B4-BE49-F238E27FC236}">
                <a16:creationId xmlns:a16="http://schemas.microsoft.com/office/drawing/2014/main" id="{117BBD96-21DB-B440-86CA-66542E01F31D}"/>
              </a:ext>
            </a:extLst>
          </p:cNvPr>
          <p:cNvSpPr>
            <a:spLocks noGrp="1"/>
          </p:cNvSpPr>
          <p:nvPr>
            <p:ph idx="1"/>
          </p:nvPr>
        </p:nvSpPr>
        <p:spPr/>
        <p:txBody>
          <a:bodyPr>
            <a:normAutofit lnSpcReduction="10000"/>
          </a:bodyPr>
          <a:lstStyle/>
          <a:p>
            <a:r>
              <a:rPr lang="en-US" dirty="0"/>
              <a:t>Open knowledge practices are the key issue (not open artefacts or outputs)</a:t>
            </a:r>
          </a:p>
          <a:p>
            <a:r>
              <a:rPr lang="en-US" dirty="0"/>
              <a:t>Open science is very diverse</a:t>
            </a:r>
          </a:p>
          <a:p>
            <a:r>
              <a:rPr lang="en-US" dirty="0"/>
              <a:t>Generic “OS indicators” are fundamentally in contradiction to the very concept of open science</a:t>
            </a:r>
          </a:p>
          <a:p>
            <a:r>
              <a:rPr lang="en-US" dirty="0"/>
              <a:t>Open science is very dynamic: tools come and go</a:t>
            </a:r>
          </a:p>
          <a:p>
            <a:r>
              <a:rPr lang="en-US" dirty="0"/>
              <a:t>Indicators are only useful if put in the right context and closely connected to the practices</a:t>
            </a:r>
          </a:p>
          <a:p>
            <a:r>
              <a:rPr lang="en-US" dirty="0"/>
              <a:t>Existing/developing metrics are partial and only relevant in a specific context</a:t>
            </a:r>
          </a:p>
          <a:p>
            <a:endParaRPr lang="en-US" dirty="0"/>
          </a:p>
        </p:txBody>
      </p:sp>
      <p:sp>
        <p:nvSpPr>
          <p:cNvPr id="4" name="Slide Number Placeholder 3">
            <a:extLst>
              <a:ext uri="{FF2B5EF4-FFF2-40B4-BE49-F238E27FC236}">
                <a16:creationId xmlns:a16="http://schemas.microsoft.com/office/drawing/2014/main" id="{8C7F3026-1679-7E41-9462-E0A6ECD2729E}"/>
              </a:ext>
            </a:extLst>
          </p:cNvPr>
          <p:cNvSpPr>
            <a:spLocks noGrp="1"/>
          </p:cNvSpPr>
          <p:nvPr>
            <p:ph type="sldNum" sz="quarter" idx="12"/>
          </p:nvPr>
        </p:nvSpPr>
        <p:spPr/>
        <p:txBody>
          <a:bodyPr/>
          <a:lstStyle/>
          <a:p>
            <a:pPr defTabSz="457200"/>
            <a:fld id="{F045888D-9AB1-6B4D-8F49-EDCF20386FDE}" type="slidenum">
              <a:rPr lang="en-US">
                <a:latin typeface="Lucida Sans"/>
              </a:rPr>
              <a:pPr defTabSz="457200"/>
              <a:t>6</a:t>
            </a:fld>
            <a:endParaRPr lang="en-US" dirty="0">
              <a:latin typeface="Lucida Sans"/>
            </a:endParaRPr>
          </a:p>
        </p:txBody>
      </p:sp>
    </p:spTree>
    <p:extLst>
      <p:ext uri="{BB962C8B-B14F-4D97-AF65-F5344CB8AC3E}">
        <p14:creationId xmlns:p14="http://schemas.microsoft.com/office/powerpoint/2010/main" val="45761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96D3-A0D9-0C4A-B9C4-B6B73BB03C76}"/>
              </a:ext>
            </a:extLst>
          </p:cNvPr>
          <p:cNvSpPr>
            <a:spLocks noGrp="1"/>
          </p:cNvSpPr>
          <p:nvPr>
            <p:ph type="title"/>
          </p:nvPr>
        </p:nvSpPr>
        <p:spPr/>
        <p:txBody>
          <a:bodyPr/>
          <a:lstStyle/>
          <a:p>
            <a:r>
              <a:rPr lang="en-US" dirty="0"/>
              <a:t>Recommendations EU Expert Group</a:t>
            </a:r>
          </a:p>
        </p:txBody>
      </p:sp>
      <p:sp>
        <p:nvSpPr>
          <p:cNvPr id="3" name="Content Placeholder 2">
            <a:extLst>
              <a:ext uri="{FF2B5EF4-FFF2-40B4-BE49-F238E27FC236}">
                <a16:creationId xmlns:a16="http://schemas.microsoft.com/office/drawing/2014/main" id="{7D21D5CE-A172-9F45-9E59-60C526AE02A0}"/>
              </a:ext>
            </a:extLst>
          </p:cNvPr>
          <p:cNvSpPr>
            <a:spLocks noGrp="1"/>
          </p:cNvSpPr>
          <p:nvPr>
            <p:ph idx="1"/>
          </p:nvPr>
        </p:nvSpPr>
        <p:spPr>
          <a:xfrm>
            <a:off x="1981200" y="1160748"/>
            <a:ext cx="8229600" cy="4536505"/>
          </a:xfrm>
        </p:spPr>
        <p:txBody>
          <a:bodyPr>
            <a:normAutofit fontScale="85000" lnSpcReduction="10000"/>
          </a:bodyPr>
          <a:lstStyle/>
          <a:p>
            <a:pPr marL="0" indent="0">
              <a:buNone/>
            </a:pPr>
            <a:r>
              <a:rPr lang="en-US" dirty="0"/>
              <a:t>Funding agencies, research performing organizations, publishers, and policy makers work together to prioritize </a:t>
            </a:r>
            <a:r>
              <a:rPr lang="en-US" b="1" dirty="0"/>
              <a:t>a four-fold approach to open science</a:t>
            </a:r>
            <a:r>
              <a:rPr lang="en-US" dirty="0"/>
              <a:t>:</a:t>
            </a:r>
          </a:p>
          <a:p>
            <a:r>
              <a:rPr lang="en-US" b="1" dirty="0"/>
              <a:t>creating novel infrastructures</a:t>
            </a:r>
            <a:r>
              <a:rPr lang="en-US" dirty="0"/>
              <a:t> to enable effective and efficient knowledge sharing at all points of the research cycle. </a:t>
            </a:r>
          </a:p>
          <a:p>
            <a:r>
              <a:rPr lang="en-US" b="1" dirty="0"/>
              <a:t>building open knowledge practice capabilities</a:t>
            </a:r>
            <a:r>
              <a:rPr lang="en-US" dirty="0"/>
              <a:t> in all scholarly communities.</a:t>
            </a:r>
          </a:p>
          <a:p>
            <a:r>
              <a:rPr lang="en-US" b="1" dirty="0"/>
              <a:t>investing in best practices and exemplary initiatives</a:t>
            </a:r>
            <a:r>
              <a:rPr lang="en-US" dirty="0"/>
              <a:t> in knowledge sharing which are transformative in their field.</a:t>
            </a:r>
          </a:p>
          <a:p>
            <a:r>
              <a:rPr lang="en-US" b="1" dirty="0"/>
              <a:t>including these open knowledge practices in the reward and incentive systems</a:t>
            </a:r>
            <a:r>
              <a:rPr lang="en-US" dirty="0"/>
              <a:t> at national and European levels and removing performance indicators that act as barriers to engagement. </a:t>
            </a:r>
          </a:p>
        </p:txBody>
      </p:sp>
      <p:sp>
        <p:nvSpPr>
          <p:cNvPr id="4" name="Slide Number Placeholder 3">
            <a:extLst>
              <a:ext uri="{FF2B5EF4-FFF2-40B4-BE49-F238E27FC236}">
                <a16:creationId xmlns:a16="http://schemas.microsoft.com/office/drawing/2014/main" id="{28193927-0249-BC46-915C-D847F82CCDB3}"/>
              </a:ext>
            </a:extLst>
          </p:cNvPr>
          <p:cNvSpPr>
            <a:spLocks noGrp="1"/>
          </p:cNvSpPr>
          <p:nvPr>
            <p:ph type="sldNum" sz="quarter" idx="12"/>
          </p:nvPr>
        </p:nvSpPr>
        <p:spPr/>
        <p:txBody>
          <a:bodyPr/>
          <a:lstStyle/>
          <a:p>
            <a:pPr defTabSz="457200"/>
            <a:fld id="{F045888D-9AB1-6B4D-8F49-EDCF20386FDE}" type="slidenum">
              <a:rPr lang="en-US">
                <a:latin typeface="Lucida Sans"/>
              </a:rPr>
              <a:pPr defTabSz="457200"/>
              <a:t>7</a:t>
            </a:fld>
            <a:endParaRPr lang="en-US" dirty="0">
              <a:latin typeface="Lucida Sans"/>
            </a:endParaRPr>
          </a:p>
        </p:txBody>
      </p:sp>
    </p:spTree>
    <p:extLst>
      <p:ext uri="{BB962C8B-B14F-4D97-AF65-F5344CB8AC3E}">
        <p14:creationId xmlns:p14="http://schemas.microsoft.com/office/powerpoint/2010/main" val="59164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p:cNvSpPr>
            <a:spLocks noGrp="1"/>
          </p:cNvSpPr>
          <p:nvPr>
            <p:ph type="body" sz="quarter" idx="13"/>
          </p:nvPr>
        </p:nvSpPr>
        <p:spPr>
          <a:xfrm>
            <a:off x="1524002" y="858588"/>
            <a:ext cx="9143999" cy="1871322"/>
          </a:xfrm>
        </p:spPr>
        <p:txBody>
          <a:bodyPr/>
          <a:lstStyle/>
          <a:p>
            <a:endParaRPr lang="en-US"/>
          </a:p>
        </p:txBody>
      </p:sp>
      <p:sp>
        <p:nvSpPr>
          <p:cNvPr id="12" name="Tijdelijke aanduiding voor tekst 11"/>
          <p:cNvSpPr>
            <a:spLocks noGrp="1"/>
          </p:cNvSpPr>
          <p:nvPr>
            <p:ph type="body" sz="quarter" idx="12"/>
          </p:nvPr>
        </p:nvSpPr>
        <p:spPr>
          <a:xfrm>
            <a:off x="1524001" y="858593"/>
            <a:ext cx="9144000" cy="1166985"/>
          </a:xfrm>
        </p:spPr>
        <p:txBody>
          <a:bodyPr>
            <a:normAutofit/>
          </a:bodyPr>
          <a:lstStyle/>
          <a:p>
            <a:endParaRPr lang="en-US" sz="2399" b="1">
              <a:latin typeface="Minion Pro" panose="02040503050306020203" pitchFamily="18" charset="0"/>
            </a:endParaRPr>
          </a:p>
        </p:txBody>
      </p:sp>
      <p:sp>
        <p:nvSpPr>
          <p:cNvPr id="4" name="Titel 3"/>
          <p:cNvSpPr>
            <a:spLocks noGrp="1"/>
          </p:cNvSpPr>
          <p:nvPr>
            <p:ph type="title"/>
          </p:nvPr>
        </p:nvSpPr>
        <p:spPr>
          <a:xfrm>
            <a:off x="1704862" y="875316"/>
            <a:ext cx="8782274" cy="1208124"/>
          </a:xfrm>
        </p:spPr>
        <p:txBody>
          <a:bodyPr/>
          <a:lstStyle/>
          <a:p>
            <a:r>
              <a:rPr lang="en-US" sz="2998" b="0">
                <a:latin typeface="Minion Pro" panose="02040503050306020203" pitchFamily="18" charset="0"/>
              </a:rPr>
              <a:t>Towards Excellent Research for Resilient Societies  </a:t>
            </a:r>
            <a:br>
              <a:rPr lang="en-US" sz="2998" b="0">
                <a:latin typeface="Minion Pro" panose="02040503050306020203" pitchFamily="18" charset="0"/>
              </a:rPr>
            </a:br>
            <a:r>
              <a:rPr lang="en-US" sz="2998" b="0">
                <a:latin typeface="Minion Pro" panose="02040503050306020203" pitchFamily="18" charset="0"/>
              </a:rPr>
              <a:t>Open Science @ Leiden University  </a:t>
            </a:r>
            <a:endParaRPr lang="nl-NL" sz="2998">
              <a:latin typeface="Minion Pro" panose="02040503050306020203" pitchFamily="18" charset="0"/>
            </a:endParaRPr>
          </a:p>
        </p:txBody>
      </p:sp>
      <p:sp>
        <p:nvSpPr>
          <p:cNvPr id="5" name="Tijdelijke aanduiding voor tekst 4"/>
          <p:cNvSpPr>
            <a:spLocks noGrp="1"/>
          </p:cNvSpPr>
          <p:nvPr>
            <p:ph type="body" sz="quarter" idx="14"/>
          </p:nvPr>
        </p:nvSpPr>
        <p:spPr/>
        <p:txBody>
          <a:bodyPr/>
          <a:lstStyle/>
          <a:p>
            <a:r>
              <a:rPr lang="nl-NL"/>
              <a:t>Name speaker | Place</a:t>
            </a:r>
          </a:p>
        </p:txBody>
      </p:sp>
      <p:sp>
        <p:nvSpPr>
          <p:cNvPr id="2" name="Tijdelijke aanduiding voor dianummer 1"/>
          <p:cNvSpPr>
            <a:spLocks noGrp="1"/>
          </p:cNvSpPr>
          <p:nvPr>
            <p:ph type="sldNum" sz="quarter" idx="4"/>
          </p:nvPr>
        </p:nvSpPr>
        <p:spPr/>
        <p:txBody>
          <a:bodyPr/>
          <a:lstStyle/>
          <a:p>
            <a:pPr defTabSz="685434"/>
            <a:fld id="{5EE7099E-8998-4851-915A-4F4831808297}" type="slidenum">
              <a:rPr lang="nl-NL">
                <a:solidFill>
                  <a:srgbClr val="FFFFFF"/>
                </a:solidFill>
                <a:latin typeface="Georgia"/>
              </a:rPr>
              <a:pPr defTabSz="685434"/>
              <a:t>8</a:t>
            </a:fld>
            <a:endParaRPr lang="nl-NL">
              <a:solidFill>
                <a:srgbClr val="FFFFFF"/>
              </a:solidFill>
              <a:latin typeface="Georgia"/>
            </a:endParaRPr>
          </a:p>
        </p:txBody>
      </p:sp>
      <p:sp>
        <p:nvSpPr>
          <p:cNvPr id="9" name="TextBox 8">
            <a:extLst>
              <a:ext uri="{FF2B5EF4-FFF2-40B4-BE49-F238E27FC236}">
                <a16:creationId xmlns:a16="http://schemas.microsoft.com/office/drawing/2014/main" id="{0E8ED411-9CE6-496F-A765-E1A5CBF33D43}"/>
              </a:ext>
            </a:extLst>
          </p:cNvPr>
          <p:cNvSpPr txBox="1"/>
          <p:nvPr/>
        </p:nvSpPr>
        <p:spPr>
          <a:xfrm>
            <a:off x="3531659" y="2142352"/>
            <a:ext cx="1781270" cy="685443"/>
          </a:xfrm>
          <a:prstGeom prst="rect">
            <a:avLst/>
          </a:prstGeom>
          <a:noFill/>
        </p:spPr>
        <p:txBody>
          <a:bodyPr wrap="square" lIns="80958" tIns="80958" rIns="80958" bIns="80958" rtlCol="0">
            <a:noAutofit/>
          </a:bodyPr>
          <a:lstStyle/>
          <a:p>
            <a:pPr defTabSz="685434"/>
            <a:endParaRPr lang="nl-NL" sz="1049" err="1">
              <a:solidFill>
                <a:srgbClr val="001158"/>
              </a:solidFill>
              <a:latin typeface="Georgia"/>
            </a:endParaRPr>
          </a:p>
        </p:txBody>
      </p:sp>
      <p:grpSp>
        <p:nvGrpSpPr>
          <p:cNvPr id="6" name="Group 5">
            <a:extLst>
              <a:ext uri="{FF2B5EF4-FFF2-40B4-BE49-F238E27FC236}">
                <a16:creationId xmlns:a16="http://schemas.microsoft.com/office/drawing/2014/main" id="{5A3DFF0F-E3D1-4BFC-8BC6-6A0BC7872BF8}"/>
              </a:ext>
            </a:extLst>
          </p:cNvPr>
          <p:cNvGrpSpPr/>
          <p:nvPr/>
        </p:nvGrpSpPr>
        <p:grpSpPr>
          <a:xfrm>
            <a:off x="1579019" y="1974836"/>
            <a:ext cx="1949034" cy="685443"/>
            <a:chOff x="73397" y="1489103"/>
            <a:chExt cx="2600065" cy="914400"/>
          </a:xfrm>
        </p:grpSpPr>
        <p:sp>
          <p:nvSpPr>
            <p:cNvPr id="3" name="TextBox 2">
              <a:hlinkClick r:id="rId3" action="ppaction://hlinksldjump"/>
              <a:extLst>
                <a:ext uri="{FF2B5EF4-FFF2-40B4-BE49-F238E27FC236}">
                  <a16:creationId xmlns:a16="http://schemas.microsoft.com/office/drawing/2014/main" id="{0EEFAD18-C171-4C76-BEF5-03CB044098E9}"/>
                </a:ext>
              </a:extLst>
            </p:cNvPr>
            <p:cNvSpPr txBox="1"/>
            <p:nvPr/>
          </p:nvSpPr>
          <p:spPr>
            <a:xfrm>
              <a:off x="297198" y="1489103"/>
              <a:ext cx="2376264" cy="914400"/>
            </a:xfrm>
            <a:prstGeom prst="rect">
              <a:avLst/>
            </a:prstGeom>
            <a:noFill/>
          </p:spPr>
          <p:txBody>
            <a:bodyPr wrap="square" lIns="80958" tIns="80958" rIns="80958" bIns="80958" rtlCol="0" anchor="t">
              <a:noAutofit/>
            </a:bodyPr>
            <a:lstStyle/>
            <a:p>
              <a:pPr defTabSz="685434"/>
              <a:r>
                <a:rPr lang="en-US" sz="1049">
                  <a:solidFill>
                    <a:srgbClr val="FFFFFF"/>
                  </a:solidFill>
                  <a:latin typeface="Minion Pro"/>
                </a:rPr>
                <a:t>  </a:t>
              </a:r>
              <a:r>
                <a:rPr lang="en-US" sz="1049">
                  <a:solidFill>
                    <a:srgbClr val="FFFFFF"/>
                  </a:solidFill>
                  <a:latin typeface="Georgia"/>
                </a:rPr>
                <a:t>Open Science is a transformation of the way we create and circulate knowledge</a:t>
              </a:r>
              <a:r>
                <a:rPr lang="en-US" sz="1049">
                  <a:solidFill>
                    <a:srgbClr val="FFFFFF"/>
                  </a:solidFill>
                  <a:latin typeface="Minion Pro"/>
                </a:rPr>
                <a:t> </a:t>
              </a:r>
              <a:endParaRPr lang="en-US" sz="1049">
                <a:solidFill>
                  <a:srgbClr val="FFFFFF"/>
                </a:solidFill>
                <a:latin typeface="Georgia"/>
                <a:ea typeface="+mn-lt"/>
                <a:cs typeface="+mn-lt"/>
              </a:endParaRPr>
            </a:p>
            <a:p>
              <a:pPr defTabSz="685434"/>
              <a:endParaRPr lang="en-US" sz="1049">
                <a:solidFill>
                  <a:srgbClr val="FFFFFF"/>
                </a:solidFill>
                <a:latin typeface="Minion Pro" panose="02040503050306020203" pitchFamily="18" charset="0"/>
              </a:endParaRPr>
            </a:p>
          </p:txBody>
        </p:sp>
        <p:sp>
          <p:nvSpPr>
            <p:cNvPr id="7" name="Flowchart: Connector 6">
              <a:extLst>
                <a:ext uri="{FF2B5EF4-FFF2-40B4-BE49-F238E27FC236}">
                  <a16:creationId xmlns:a16="http://schemas.microsoft.com/office/drawing/2014/main" id="{33A09D22-8EE4-456C-AB7F-8D3BFD58FFF0}"/>
                </a:ext>
              </a:extLst>
            </p:cNvPr>
            <p:cNvSpPr/>
            <p:nvPr/>
          </p:nvSpPr>
          <p:spPr>
            <a:xfrm>
              <a:off x="73397" y="1677444"/>
              <a:ext cx="207250" cy="2160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4"/>
              <a:r>
                <a:rPr lang="en-US" sz="1049" i="1">
                  <a:solidFill>
                    <a:srgbClr val="FFFFFF"/>
                  </a:solidFill>
                  <a:latin typeface="Georgia"/>
                </a:rPr>
                <a:t>1</a:t>
              </a:r>
              <a:endParaRPr lang="nl-NL" sz="1049" i="1">
                <a:solidFill>
                  <a:srgbClr val="FFFFFF"/>
                </a:solidFill>
                <a:latin typeface="Georgia"/>
              </a:endParaRPr>
            </a:p>
          </p:txBody>
        </p:sp>
      </p:grpSp>
      <p:grpSp>
        <p:nvGrpSpPr>
          <p:cNvPr id="30" name="Group 29">
            <a:extLst>
              <a:ext uri="{FF2B5EF4-FFF2-40B4-BE49-F238E27FC236}">
                <a16:creationId xmlns:a16="http://schemas.microsoft.com/office/drawing/2014/main" id="{CB2606C8-6AD1-4B48-84A1-0873597384BC}"/>
              </a:ext>
            </a:extLst>
          </p:cNvPr>
          <p:cNvGrpSpPr/>
          <p:nvPr/>
        </p:nvGrpSpPr>
        <p:grpSpPr>
          <a:xfrm>
            <a:off x="7208478" y="1976170"/>
            <a:ext cx="1592748" cy="472277"/>
            <a:chOff x="7583251" y="1490884"/>
            <a:chExt cx="2124770" cy="630030"/>
          </a:xfrm>
        </p:grpSpPr>
        <p:sp>
          <p:nvSpPr>
            <p:cNvPr id="14" name="TextBox 13">
              <a:hlinkClick r:id="" action="ppaction://noaction"/>
              <a:extLst>
                <a:ext uri="{FF2B5EF4-FFF2-40B4-BE49-F238E27FC236}">
                  <a16:creationId xmlns:a16="http://schemas.microsoft.com/office/drawing/2014/main" id="{2A5D9F04-099D-4FED-BF34-4233422C3145}"/>
                </a:ext>
              </a:extLst>
            </p:cNvPr>
            <p:cNvSpPr txBox="1"/>
            <p:nvPr/>
          </p:nvSpPr>
          <p:spPr>
            <a:xfrm>
              <a:off x="7741625" y="1490884"/>
              <a:ext cx="1966396" cy="630030"/>
            </a:xfrm>
            <a:prstGeom prst="rect">
              <a:avLst/>
            </a:prstGeom>
            <a:noFill/>
          </p:spPr>
          <p:txBody>
            <a:bodyPr wrap="square" lIns="80958" tIns="80958" rIns="80958" bIns="80958" rtlCol="0" anchor="t">
              <a:noAutofit/>
            </a:bodyPr>
            <a:lstStyle/>
            <a:p>
              <a:pPr defTabSz="685434"/>
              <a:r>
                <a:rPr lang="en-US" sz="1049">
                  <a:solidFill>
                    <a:srgbClr val="FFFFFF"/>
                  </a:solidFill>
                  <a:latin typeface="Minion Pro"/>
                </a:rPr>
                <a:t>How are we going to do this?</a:t>
              </a:r>
              <a:endParaRPr lang="en-US" sz="1349">
                <a:solidFill>
                  <a:srgbClr val="FFFFFF"/>
                </a:solidFill>
                <a:latin typeface="Georgia"/>
              </a:endParaRPr>
            </a:p>
          </p:txBody>
        </p:sp>
        <p:sp>
          <p:nvSpPr>
            <p:cNvPr id="18" name="Flowchart: Connector 17">
              <a:extLst>
                <a:ext uri="{FF2B5EF4-FFF2-40B4-BE49-F238E27FC236}">
                  <a16:creationId xmlns:a16="http://schemas.microsoft.com/office/drawing/2014/main" id="{27BBDBAD-A90E-4200-9EE6-3CAB6E097963}"/>
                </a:ext>
              </a:extLst>
            </p:cNvPr>
            <p:cNvSpPr/>
            <p:nvPr/>
          </p:nvSpPr>
          <p:spPr>
            <a:xfrm>
              <a:off x="7583251" y="1597096"/>
              <a:ext cx="207250" cy="2160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4"/>
              <a:r>
                <a:rPr lang="en-US" sz="1049" i="1">
                  <a:solidFill>
                    <a:srgbClr val="FFFFFF"/>
                  </a:solidFill>
                  <a:latin typeface="Georgia"/>
                </a:rPr>
                <a:t>5</a:t>
              </a:r>
              <a:endParaRPr lang="nl-NL" sz="1049" i="1">
                <a:solidFill>
                  <a:srgbClr val="FFFFFF"/>
                </a:solidFill>
                <a:latin typeface="Georgia"/>
              </a:endParaRPr>
            </a:p>
          </p:txBody>
        </p:sp>
      </p:grpSp>
      <p:grpSp>
        <p:nvGrpSpPr>
          <p:cNvPr id="35" name="Group 34">
            <a:extLst>
              <a:ext uri="{FF2B5EF4-FFF2-40B4-BE49-F238E27FC236}">
                <a16:creationId xmlns:a16="http://schemas.microsoft.com/office/drawing/2014/main" id="{23E4BA6A-DC42-4493-89B9-FC4472CD6462}"/>
              </a:ext>
            </a:extLst>
          </p:cNvPr>
          <p:cNvGrpSpPr/>
          <p:nvPr/>
        </p:nvGrpSpPr>
        <p:grpSpPr>
          <a:xfrm>
            <a:off x="5085843" y="1999490"/>
            <a:ext cx="2075493" cy="671163"/>
            <a:chOff x="4751596" y="1521993"/>
            <a:chExt cx="2768765" cy="895350"/>
          </a:xfrm>
        </p:grpSpPr>
        <p:sp>
          <p:nvSpPr>
            <p:cNvPr id="11" name="TextBox 10">
              <a:hlinkClick r:id="" action="ppaction://noaction"/>
              <a:extLst>
                <a:ext uri="{FF2B5EF4-FFF2-40B4-BE49-F238E27FC236}">
                  <a16:creationId xmlns:a16="http://schemas.microsoft.com/office/drawing/2014/main" id="{E84BACF8-9319-4178-8628-20B9576E9738}"/>
                </a:ext>
              </a:extLst>
            </p:cNvPr>
            <p:cNvSpPr txBox="1"/>
            <p:nvPr/>
          </p:nvSpPr>
          <p:spPr>
            <a:xfrm>
              <a:off x="4980263" y="1521993"/>
              <a:ext cx="2540098" cy="895350"/>
            </a:xfrm>
            <a:prstGeom prst="rect">
              <a:avLst/>
            </a:prstGeom>
            <a:noFill/>
          </p:spPr>
          <p:txBody>
            <a:bodyPr wrap="square" lIns="80958" tIns="80958" rIns="80958" bIns="80958" rtlCol="0" anchor="t">
              <a:noAutofit/>
            </a:bodyPr>
            <a:lstStyle/>
            <a:p>
              <a:pPr defTabSz="685434"/>
              <a:r>
                <a:rPr lang="en" sz="1049">
                  <a:solidFill>
                    <a:srgbClr val="FFFFFF"/>
                  </a:solidFill>
                  <a:latin typeface="Georgia"/>
                </a:rPr>
                <a:t>Developing open knowledge practices: the five key areas</a:t>
              </a:r>
              <a:endParaRPr lang="en-US" sz="1049">
                <a:solidFill>
                  <a:srgbClr val="FFFFFF"/>
                </a:solidFill>
                <a:latin typeface="Georgia"/>
                <a:ea typeface="+mn-lt"/>
                <a:cs typeface="+mn-lt"/>
              </a:endParaRPr>
            </a:p>
            <a:p>
              <a:pPr defTabSz="685434"/>
              <a:endParaRPr lang="en-US" sz="1049">
                <a:solidFill>
                  <a:srgbClr val="FFFFFF"/>
                </a:solidFill>
                <a:latin typeface="Minion Pro" panose="02040503050306020203" pitchFamily="18" charset="0"/>
              </a:endParaRPr>
            </a:p>
          </p:txBody>
        </p:sp>
        <p:sp>
          <p:nvSpPr>
            <p:cNvPr id="19" name="Flowchart: Connector 18">
              <a:extLst>
                <a:ext uri="{FF2B5EF4-FFF2-40B4-BE49-F238E27FC236}">
                  <a16:creationId xmlns:a16="http://schemas.microsoft.com/office/drawing/2014/main" id="{D8C731AD-70F3-406F-8921-B204738B75E3}"/>
                </a:ext>
              </a:extLst>
            </p:cNvPr>
            <p:cNvSpPr/>
            <p:nvPr/>
          </p:nvSpPr>
          <p:spPr>
            <a:xfrm>
              <a:off x="4751596" y="1656209"/>
              <a:ext cx="207250" cy="2160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4"/>
              <a:r>
                <a:rPr lang="en-US" sz="1049" i="1">
                  <a:solidFill>
                    <a:srgbClr val="FFFFFF"/>
                  </a:solidFill>
                  <a:latin typeface="Georgia"/>
                </a:rPr>
                <a:t>4</a:t>
              </a:r>
              <a:endParaRPr lang="nl-NL" sz="1049" i="1">
                <a:solidFill>
                  <a:srgbClr val="FFFFFF"/>
                </a:solidFill>
                <a:latin typeface="Georgia"/>
              </a:endParaRPr>
            </a:p>
          </p:txBody>
        </p:sp>
      </p:grpSp>
      <p:grpSp>
        <p:nvGrpSpPr>
          <p:cNvPr id="34" name="Group 33">
            <a:extLst>
              <a:ext uri="{FF2B5EF4-FFF2-40B4-BE49-F238E27FC236}">
                <a16:creationId xmlns:a16="http://schemas.microsoft.com/office/drawing/2014/main" id="{5E3BDEB5-550C-443A-9208-9FD8D64C9BB2}"/>
              </a:ext>
            </a:extLst>
          </p:cNvPr>
          <p:cNvGrpSpPr/>
          <p:nvPr/>
        </p:nvGrpSpPr>
        <p:grpSpPr>
          <a:xfrm>
            <a:off x="3449558" y="2370379"/>
            <a:ext cx="1547164" cy="685443"/>
            <a:chOff x="2552772" y="2073346"/>
            <a:chExt cx="2063960" cy="914400"/>
          </a:xfrm>
        </p:grpSpPr>
        <p:sp>
          <p:nvSpPr>
            <p:cNvPr id="10" name="TextBox 9">
              <a:extLst>
                <a:ext uri="{FF2B5EF4-FFF2-40B4-BE49-F238E27FC236}">
                  <a16:creationId xmlns:a16="http://schemas.microsoft.com/office/drawing/2014/main" id="{0314D417-E56F-4D62-9050-EDDDB0999DF3}"/>
                </a:ext>
              </a:extLst>
            </p:cNvPr>
            <p:cNvSpPr txBox="1"/>
            <p:nvPr/>
          </p:nvSpPr>
          <p:spPr>
            <a:xfrm>
              <a:off x="2722496" y="2073346"/>
              <a:ext cx="1894236" cy="914400"/>
            </a:xfrm>
            <a:prstGeom prst="rect">
              <a:avLst/>
            </a:prstGeom>
            <a:noFill/>
          </p:spPr>
          <p:txBody>
            <a:bodyPr wrap="square" lIns="80958" tIns="80958" rIns="80958" bIns="80958" rtlCol="0">
              <a:noAutofit/>
            </a:bodyPr>
            <a:lstStyle/>
            <a:p>
              <a:pPr defTabSz="685434"/>
              <a:r>
                <a:rPr lang="en-US" sz="1049">
                  <a:solidFill>
                    <a:srgbClr val="FFFFFF"/>
                  </a:solidFill>
                  <a:latin typeface="Minion Pro" panose="02040503050306020203" pitchFamily="18" charset="0"/>
                </a:rPr>
                <a:t>Our ambitions</a:t>
              </a:r>
            </a:p>
          </p:txBody>
        </p:sp>
        <p:sp>
          <p:nvSpPr>
            <p:cNvPr id="20" name="Flowchart: Connector 19">
              <a:hlinkClick r:id="" action="ppaction://noaction"/>
              <a:extLst>
                <a:ext uri="{FF2B5EF4-FFF2-40B4-BE49-F238E27FC236}">
                  <a16:creationId xmlns:a16="http://schemas.microsoft.com/office/drawing/2014/main" id="{0578ACC5-9648-4307-AA7D-C9378C3C4A90}"/>
                </a:ext>
              </a:extLst>
            </p:cNvPr>
            <p:cNvSpPr/>
            <p:nvPr/>
          </p:nvSpPr>
          <p:spPr>
            <a:xfrm>
              <a:off x="2552772" y="2136621"/>
              <a:ext cx="207250" cy="2160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4"/>
              <a:r>
                <a:rPr lang="en-US" sz="1049" i="1">
                  <a:solidFill>
                    <a:srgbClr val="FFFFFF"/>
                  </a:solidFill>
                  <a:latin typeface="Georgia"/>
                </a:rPr>
                <a:t>3</a:t>
              </a:r>
              <a:endParaRPr lang="nl-NL" sz="1049" i="1">
                <a:solidFill>
                  <a:srgbClr val="FFFFFF"/>
                </a:solidFill>
                <a:latin typeface="Georgia"/>
              </a:endParaRPr>
            </a:p>
          </p:txBody>
        </p:sp>
      </p:grpSp>
      <p:grpSp>
        <p:nvGrpSpPr>
          <p:cNvPr id="8" name="Group 7">
            <a:extLst>
              <a:ext uri="{FF2B5EF4-FFF2-40B4-BE49-F238E27FC236}">
                <a16:creationId xmlns:a16="http://schemas.microsoft.com/office/drawing/2014/main" id="{49E6DE54-0D89-4AE0-A0E6-D32001D1532D}"/>
              </a:ext>
            </a:extLst>
          </p:cNvPr>
          <p:cNvGrpSpPr/>
          <p:nvPr/>
        </p:nvGrpSpPr>
        <p:grpSpPr>
          <a:xfrm>
            <a:off x="3449224" y="1998940"/>
            <a:ext cx="1583456" cy="371282"/>
            <a:chOff x="2520653" y="1587936"/>
            <a:chExt cx="2450936" cy="495300"/>
          </a:xfrm>
        </p:grpSpPr>
        <p:sp>
          <p:nvSpPr>
            <p:cNvPr id="15" name="TextBox 14">
              <a:hlinkClick r:id="rId4" action="ppaction://hlinksldjump"/>
              <a:extLst>
                <a:ext uri="{FF2B5EF4-FFF2-40B4-BE49-F238E27FC236}">
                  <a16:creationId xmlns:a16="http://schemas.microsoft.com/office/drawing/2014/main" id="{F2CBFF8A-A437-4978-B9A9-CED7151C48EA}"/>
                </a:ext>
              </a:extLst>
            </p:cNvPr>
            <p:cNvSpPr txBox="1"/>
            <p:nvPr/>
          </p:nvSpPr>
          <p:spPr>
            <a:xfrm>
              <a:off x="2717103" y="1587936"/>
              <a:ext cx="2254486" cy="495300"/>
            </a:xfrm>
            <a:prstGeom prst="rect">
              <a:avLst/>
            </a:prstGeom>
            <a:noFill/>
          </p:spPr>
          <p:txBody>
            <a:bodyPr wrap="square" lIns="80958" tIns="80958" rIns="80958" bIns="80958" rtlCol="0">
              <a:noAutofit/>
            </a:bodyPr>
            <a:lstStyle/>
            <a:p>
              <a:pPr defTabSz="685434"/>
              <a:r>
                <a:rPr lang="en-US" sz="1049">
                  <a:solidFill>
                    <a:srgbClr val="FFFFFF"/>
                  </a:solidFill>
                  <a:latin typeface="Minion Pro" panose="02040503050306020203" pitchFamily="18" charset="0"/>
                </a:rPr>
                <a:t>Why is a change necessary? </a:t>
              </a:r>
              <a:endParaRPr lang="nl-NL" sz="1049" err="1">
                <a:solidFill>
                  <a:srgbClr val="FFFFFF"/>
                </a:solidFill>
                <a:latin typeface="Minion Pro" panose="02040503050306020203" pitchFamily="18" charset="0"/>
              </a:endParaRPr>
            </a:p>
          </p:txBody>
        </p:sp>
        <p:sp>
          <p:nvSpPr>
            <p:cNvPr id="21" name="Flowchart: Connector 20">
              <a:extLst>
                <a:ext uri="{FF2B5EF4-FFF2-40B4-BE49-F238E27FC236}">
                  <a16:creationId xmlns:a16="http://schemas.microsoft.com/office/drawing/2014/main" id="{0EDED15A-B435-463D-BCBA-2518A6BC94D7}"/>
                </a:ext>
              </a:extLst>
            </p:cNvPr>
            <p:cNvSpPr/>
            <p:nvPr/>
          </p:nvSpPr>
          <p:spPr>
            <a:xfrm>
              <a:off x="2520653" y="1702674"/>
              <a:ext cx="207250" cy="2160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4"/>
              <a:r>
                <a:rPr lang="en-US" sz="1049" i="1">
                  <a:solidFill>
                    <a:srgbClr val="FFFFFF"/>
                  </a:solidFill>
                  <a:latin typeface="Georgia"/>
                </a:rPr>
                <a:t>2</a:t>
              </a:r>
              <a:endParaRPr lang="nl-NL" sz="1049" i="1">
                <a:solidFill>
                  <a:srgbClr val="FFFFFF"/>
                </a:solidFill>
                <a:latin typeface="Georgia"/>
              </a:endParaRPr>
            </a:p>
          </p:txBody>
        </p:sp>
      </p:grpSp>
      <p:grpSp>
        <p:nvGrpSpPr>
          <p:cNvPr id="32" name="Group 31">
            <a:extLst>
              <a:ext uri="{FF2B5EF4-FFF2-40B4-BE49-F238E27FC236}">
                <a16:creationId xmlns:a16="http://schemas.microsoft.com/office/drawing/2014/main" id="{1BEE3576-E4B9-4D2E-8A30-A2CA090DBA5B}"/>
              </a:ext>
            </a:extLst>
          </p:cNvPr>
          <p:cNvGrpSpPr/>
          <p:nvPr/>
        </p:nvGrpSpPr>
        <p:grpSpPr>
          <a:xfrm>
            <a:off x="9144922" y="2057377"/>
            <a:ext cx="1309517" cy="361735"/>
            <a:chOff x="10166520" y="1599216"/>
            <a:chExt cx="1746932" cy="482564"/>
          </a:xfrm>
        </p:grpSpPr>
        <p:sp>
          <p:nvSpPr>
            <p:cNvPr id="17" name="TextBox 16">
              <a:hlinkClick r:id="" action="ppaction://noaction"/>
              <a:extLst>
                <a:ext uri="{FF2B5EF4-FFF2-40B4-BE49-F238E27FC236}">
                  <a16:creationId xmlns:a16="http://schemas.microsoft.com/office/drawing/2014/main" id="{551DC1F5-D691-41FB-BE1B-873700595FA7}"/>
                </a:ext>
              </a:extLst>
            </p:cNvPr>
            <p:cNvSpPr txBox="1"/>
            <p:nvPr/>
          </p:nvSpPr>
          <p:spPr>
            <a:xfrm>
              <a:off x="10333090" y="1599216"/>
              <a:ext cx="1580362" cy="482564"/>
            </a:xfrm>
            <a:prstGeom prst="rect">
              <a:avLst/>
            </a:prstGeom>
            <a:noFill/>
          </p:spPr>
          <p:txBody>
            <a:bodyPr wrap="square" lIns="80958" tIns="80958" rIns="80958" bIns="80958" rtlCol="0">
              <a:noAutofit/>
            </a:bodyPr>
            <a:lstStyle/>
            <a:p>
              <a:pPr defTabSz="685434"/>
              <a:r>
                <a:rPr lang="en-US" sz="1049">
                  <a:solidFill>
                    <a:srgbClr val="FFFFFF"/>
                  </a:solidFill>
                  <a:latin typeface="Minion Pro" panose="02040503050306020203" pitchFamily="18" charset="0"/>
                </a:rPr>
                <a:t>Plan of approach</a:t>
              </a:r>
              <a:endParaRPr lang="nl-NL" sz="1049" err="1">
                <a:solidFill>
                  <a:srgbClr val="FFFFFF"/>
                </a:solidFill>
                <a:latin typeface="Minion Pro" panose="02040503050306020203" pitchFamily="18" charset="0"/>
              </a:endParaRPr>
            </a:p>
          </p:txBody>
        </p:sp>
        <p:sp>
          <p:nvSpPr>
            <p:cNvPr id="22" name="Flowchart: Connector 21">
              <a:extLst>
                <a:ext uri="{FF2B5EF4-FFF2-40B4-BE49-F238E27FC236}">
                  <a16:creationId xmlns:a16="http://schemas.microsoft.com/office/drawing/2014/main" id="{CA0FB432-D5E0-4EEB-BD5A-ECEC03C3EFE2}"/>
                </a:ext>
              </a:extLst>
            </p:cNvPr>
            <p:cNvSpPr/>
            <p:nvPr/>
          </p:nvSpPr>
          <p:spPr>
            <a:xfrm>
              <a:off x="10166520" y="1673153"/>
              <a:ext cx="207250" cy="2160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4"/>
              <a:r>
                <a:rPr lang="en-US" sz="1049" i="1">
                  <a:solidFill>
                    <a:srgbClr val="FFFFFF"/>
                  </a:solidFill>
                  <a:latin typeface="Georgia"/>
                </a:rPr>
                <a:t>7</a:t>
              </a:r>
              <a:endParaRPr lang="nl-NL" sz="1049" i="1">
                <a:solidFill>
                  <a:srgbClr val="FFFFFF"/>
                </a:solidFill>
                <a:latin typeface="Georgia"/>
              </a:endParaRPr>
            </a:p>
          </p:txBody>
        </p:sp>
      </p:grpSp>
      <p:grpSp>
        <p:nvGrpSpPr>
          <p:cNvPr id="31" name="Group 30">
            <a:extLst>
              <a:ext uri="{FF2B5EF4-FFF2-40B4-BE49-F238E27FC236}">
                <a16:creationId xmlns:a16="http://schemas.microsoft.com/office/drawing/2014/main" id="{1BF1C72B-C447-48E2-8276-2FDE02F51AB9}"/>
              </a:ext>
            </a:extLst>
          </p:cNvPr>
          <p:cNvGrpSpPr/>
          <p:nvPr/>
        </p:nvGrpSpPr>
        <p:grpSpPr>
          <a:xfrm>
            <a:off x="7226717" y="2314362"/>
            <a:ext cx="2116745" cy="448348"/>
            <a:chOff x="7607582" y="1942041"/>
            <a:chExt cx="2823796" cy="598109"/>
          </a:xfrm>
        </p:grpSpPr>
        <p:sp>
          <p:nvSpPr>
            <p:cNvPr id="16" name="TextBox 15">
              <a:hlinkClick r:id="" action="ppaction://noaction"/>
              <a:extLst>
                <a:ext uri="{FF2B5EF4-FFF2-40B4-BE49-F238E27FC236}">
                  <a16:creationId xmlns:a16="http://schemas.microsoft.com/office/drawing/2014/main" id="{0154A21B-6128-4D26-AEBC-B884A1018427}"/>
                </a:ext>
              </a:extLst>
            </p:cNvPr>
            <p:cNvSpPr txBox="1"/>
            <p:nvPr/>
          </p:nvSpPr>
          <p:spPr>
            <a:xfrm>
              <a:off x="7740706" y="1942041"/>
              <a:ext cx="2690672" cy="598109"/>
            </a:xfrm>
            <a:prstGeom prst="rect">
              <a:avLst/>
            </a:prstGeom>
            <a:noFill/>
          </p:spPr>
          <p:txBody>
            <a:bodyPr wrap="square" lIns="80958" tIns="80958" rIns="80958" bIns="80958" rtlCol="0" anchor="t">
              <a:noAutofit/>
            </a:bodyPr>
            <a:lstStyle/>
            <a:p>
              <a:pPr defTabSz="685434"/>
              <a:r>
                <a:rPr lang="en-US" sz="1049">
                  <a:solidFill>
                    <a:srgbClr val="FFFFFF"/>
                  </a:solidFill>
                  <a:latin typeface="Minion Pro"/>
                </a:rPr>
                <a:t>Members of the Open Science Working Group</a:t>
              </a:r>
              <a:endParaRPr lang="en-US" sz="1349">
                <a:solidFill>
                  <a:srgbClr val="FFFFFF"/>
                </a:solidFill>
                <a:latin typeface="Minion Pro"/>
              </a:endParaRPr>
            </a:p>
          </p:txBody>
        </p:sp>
        <p:sp>
          <p:nvSpPr>
            <p:cNvPr id="23" name="Flowchart: Connector 22">
              <a:extLst>
                <a:ext uri="{FF2B5EF4-FFF2-40B4-BE49-F238E27FC236}">
                  <a16:creationId xmlns:a16="http://schemas.microsoft.com/office/drawing/2014/main" id="{E8CF051E-ADBA-4B2A-9647-05E624DFAD37}"/>
                </a:ext>
              </a:extLst>
            </p:cNvPr>
            <p:cNvSpPr/>
            <p:nvPr/>
          </p:nvSpPr>
          <p:spPr>
            <a:xfrm>
              <a:off x="7607582" y="2088657"/>
              <a:ext cx="207250" cy="2160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4"/>
              <a:r>
                <a:rPr lang="en-US" sz="1049" i="1">
                  <a:solidFill>
                    <a:srgbClr val="FFFFFF"/>
                  </a:solidFill>
                  <a:latin typeface="Georgia"/>
                </a:rPr>
                <a:t>6</a:t>
              </a:r>
              <a:endParaRPr lang="nl-NL" sz="1049" i="1">
                <a:solidFill>
                  <a:srgbClr val="FFFFFF"/>
                </a:solidFill>
                <a:latin typeface="Georgia"/>
              </a:endParaRPr>
            </a:p>
          </p:txBody>
        </p:sp>
      </p:grpSp>
      <p:grpSp>
        <p:nvGrpSpPr>
          <p:cNvPr id="33" name="Group 32">
            <a:extLst>
              <a:ext uri="{FF2B5EF4-FFF2-40B4-BE49-F238E27FC236}">
                <a16:creationId xmlns:a16="http://schemas.microsoft.com/office/drawing/2014/main" id="{3E08D2CE-2931-4C3D-89EC-94315B3E5C61}"/>
              </a:ext>
            </a:extLst>
          </p:cNvPr>
          <p:cNvGrpSpPr/>
          <p:nvPr/>
        </p:nvGrpSpPr>
        <p:grpSpPr>
          <a:xfrm>
            <a:off x="9146074" y="2366767"/>
            <a:ext cx="1341318" cy="361735"/>
            <a:chOff x="10168058" y="2011951"/>
            <a:chExt cx="1789356" cy="482564"/>
          </a:xfrm>
        </p:grpSpPr>
        <p:sp>
          <p:nvSpPr>
            <p:cNvPr id="25" name="Flowchart: Connector 24">
              <a:extLst>
                <a:ext uri="{FF2B5EF4-FFF2-40B4-BE49-F238E27FC236}">
                  <a16:creationId xmlns:a16="http://schemas.microsoft.com/office/drawing/2014/main" id="{6C8C2E5E-C787-42CA-82CD-496CCB0460E1}"/>
                </a:ext>
              </a:extLst>
            </p:cNvPr>
            <p:cNvSpPr/>
            <p:nvPr/>
          </p:nvSpPr>
          <p:spPr>
            <a:xfrm>
              <a:off x="10168058" y="2131941"/>
              <a:ext cx="207250" cy="2160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4"/>
              <a:r>
                <a:rPr lang="en-US" sz="1049" i="1">
                  <a:solidFill>
                    <a:srgbClr val="FFFFFF"/>
                  </a:solidFill>
                  <a:latin typeface="Georgia"/>
                </a:rPr>
                <a:t>8</a:t>
              </a:r>
              <a:endParaRPr lang="nl-NL" sz="1049" i="1">
                <a:solidFill>
                  <a:srgbClr val="FFFFFF"/>
                </a:solidFill>
                <a:latin typeface="Georgia"/>
              </a:endParaRPr>
            </a:p>
          </p:txBody>
        </p:sp>
        <p:sp>
          <p:nvSpPr>
            <p:cNvPr id="26" name="TextBox 25">
              <a:hlinkClick r:id="" action="ppaction://noaction"/>
              <a:extLst>
                <a:ext uri="{FF2B5EF4-FFF2-40B4-BE49-F238E27FC236}">
                  <a16:creationId xmlns:a16="http://schemas.microsoft.com/office/drawing/2014/main" id="{A95A314A-2DDA-4127-B0C9-CED39291A133}"/>
                </a:ext>
              </a:extLst>
            </p:cNvPr>
            <p:cNvSpPr txBox="1"/>
            <p:nvPr/>
          </p:nvSpPr>
          <p:spPr>
            <a:xfrm>
              <a:off x="10377052" y="2011951"/>
              <a:ext cx="1580362" cy="482564"/>
            </a:xfrm>
            <a:prstGeom prst="rect">
              <a:avLst/>
            </a:prstGeom>
            <a:noFill/>
          </p:spPr>
          <p:txBody>
            <a:bodyPr wrap="square" lIns="80958" tIns="80958" rIns="80958" bIns="80958" rtlCol="0">
              <a:noAutofit/>
            </a:bodyPr>
            <a:lstStyle/>
            <a:p>
              <a:pPr defTabSz="685434"/>
              <a:r>
                <a:rPr lang="en-US" sz="1049">
                  <a:solidFill>
                    <a:srgbClr val="FFFFFF"/>
                  </a:solidFill>
                  <a:latin typeface="Minion Pro" panose="02040503050306020203" pitchFamily="18" charset="0"/>
                </a:rPr>
                <a:t>Best practices</a:t>
              </a:r>
              <a:endParaRPr lang="nl-NL" sz="1049" err="1">
                <a:solidFill>
                  <a:srgbClr val="FFFFFF"/>
                </a:solidFill>
                <a:latin typeface="Minion Pro" panose="02040503050306020203" pitchFamily="18" charset="0"/>
              </a:endParaRPr>
            </a:p>
          </p:txBody>
        </p:sp>
      </p:grpSp>
      <p:sp>
        <p:nvSpPr>
          <p:cNvPr id="24" name="Rectangle 23">
            <a:hlinkClick r:id="" action="ppaction://noaction"/>
            <a:extLst>
              <a:ext uri="{FF2B5EF4-FFF2-40B4-BE49-F238E27FC236}">
                <a16:creationId xmlns:a16="http://schemas.microsoft.com/office/drawing/2014/main" id="{A1C649D0-D26F-4956-8F85-1CBE722FB752}"/>
              </a:ext>
            </a:extLst>
          </p:cNvPr>
          <p:cNvSpPr/>
          <p:nvPr/>
        </p:nvSpPr>
        <p:spPr>
          <a:xfrm>
            <a:off x="1524001" y="2793039"/>
            <a:ext cx="9143999" cy="2961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4"/>
            <a:endParaRPr lang="nl-NL" sz="2998">
              <a:solidFill>
                <a:srgbClr val="FFFFFF"/>
              </a:solidFill>
              <a:latin typeface="Georgia"/>
            </a:endParaRPr>
          </a:p>
        </p:txBody>
      </p:sp>
      <p:pic>
        <p:nvPicPr>
          <p:cNvPr id="29" name="Picture 28">
            <a:extLst>
              <a:ext uri="{FF2B5EF4-FFF2-40B4-BE49-F238E27FC236}">
                <a16:creationId xmlns:a16="http://schemas.microsoft.com/office/drawing/2014/main" id="{2FF2B3E6-CB51-442F-990F-F898ADBEA2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05" t="26851" r="62253" b="27293"/>
          <a:stretch/>
        </p:blipFill>
        <p:spPr>
          <a:xfrm>
            <a:off x="2641418" y="4784636"/>
            <a:ext cx="735381" cy="943507"/>
          </a:xfrm>
          <a:prstGeom prst="rect">
            <a:avLst/>
          </a:prstGeom>
        </p:spPr>
      </p:pic>
      <p:pic>
        <p:nvPicPr>
          <p:cNvPr id="27" name="Picture 27" descr="Diagram, engineering drawing&#10;&#10;Description automatically generated">
            <a:extLst>
              <a:ext uri="{FF2B5EF4-FFF2-40B4-BE49-F238E27FC236}">
                <a16:creationId xmlns:a16="http://schemas.microsoft.com/office/drawing/2014/main" id="{BF277389-CD9D-4FB5-A141-24B2FE918232}"/>
              </a:ext>
            </a:extLst>
          </p:cNvPr>
          <p:cNvPicPr>
            <a:picLocks noChangeAspect="1"/>
          </p:cNvPicPr>
          <p:nvPr/>
        </p:nvPicPr>
        <p:blipFill>
          <a:blip r:embed="rId6"/>
          <a:stretch>
            <a:fillRect/>
          </a:stretch>
        </p:blipFill>
        <p:spPr>
          <a:xfrm>
            <a:off x="3552826" y="2829253"/>
            <a:ext cx="4950620" cy="2813143"/>
          </a:xfrm>
          <a:prstGeom prst="rect">
            <a:avLst/>
          </a:prstGeom>
        </p:spPr>
      </p:pic>
    </p:spTree>
    <p:extLst>
      <p:ext uri="{BB962C8B-B14F-4D97-AF65-F5344CB8AC3E}">
        <p14:creationId xmlns:p14="http://schemas.microsoft.com/office/powerpoint/2010/main" val="2977814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br>
              <a:rPr lang="nl-NL" sz="3600" dirty="0">
                <a:latin typeface="Garamond" panose="02020404030301010803" pitchFamily="18" charset="0"/>
              </a:rPr>
            </a:br>
            <a:r>
              <a:rPr lang="nl-NL" sz="2900" b="1" dirty="0">
                <a:solidFill>
                  <a:srgbClr val="820000"/>
                </a:solidFill>
                <a:latin typeface="Garamond" panose="02020404030301010803" pitchFamily="18" charset="0"/>
              </a:rPr>
              <a:t>Sue Harrison    </a:t>
            </a:r>
          </a:p>
          <a:p>
            <a:pPr algn="ctr">
              <a:lnSpc>
                <a:spcPct val="134000"/>
              </a:lnSpc>
              <a:spcAft>
                <a:spcPts val="600"/>
              </a:spcAft>
            </a:pPr>
            <a:r>
              <a:rPr lang="en-AU" sz="2500" i="1" dirty="0">
                <a:latin typeface="Garamond" panose="02020404030301010803" pitchFamily="18" charset="0"/>
              </a:rPr>
              <a:t>Deputy Vice-Chancellor for Research and Internationalisation at University of Cape Town, South Africa</a:t>
            </a: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p:txBody>
      </p:sp>
    </p:spTree>
    <p:extLst>
      <p:ext uri="{BB962C8B-B14F-4D97-AF65-F5344CB8AC3E}">
        <p14:creationId xmlns:p14="http://schemas.microsoft.com/office/powerpoint/2010/main" val="94255462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rporate template-set Universiteit Leiden">
  <a:themeElements>
    <a:clrScheme name="Universiteit Leiden">
      <a:dk1>
        <a:srgbClr val="000000"/>
      </a:dk1>
      <a:lt1>
        <a:srgbClr val="FFFFFF"/>
      </a:lt1>
      <a:dk2>
        <a:srgbClr val="8592BC"/>
      </a:dk2>
      <a:lt2>
        <a:srgbClr val="001158"/>
      </a:lt2>
      <a:accent1>
        <a:srgbClr val="9EBA2E"/>
      </a:accent1>
      <a:accent2>
        <a:srgbClr val="5CB1EB"/>
      </a:accent2>
      <a:accent3>
        <a:srgbClr val="34A3A9"/>
      </a:accent3>
      <a:accent4>
        <a:srgbClr val="F46E32"/>
      </a:accent4>
      <a:accent5>
        <a:srgbClr val="2C712D"/>
      </a:accent5>
      <a:accent6>
        <a:srgbClr val="B02079"/>
      </a:accent6>
      <a:hlink>
        <a:srgbClr val="0033CC"/>
      </a:hlink>
      <a:folHlink>
        <a:srgbClr val="7030A0"/>
      </a:folHlink>
    </a:clrScheme>
    <a:fontScheme name="Universiteit Leiden">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108000" rIns="108000" bIns="108000" rtlCol="0">
        <a:noAutofit/>
      </a:bodyPr>
      <a:lstStyle>
        <a:defPPr>
          <a:defRPr noProof="0" dirty="0" err="1" smtClean="0">
            <a:solidFill>
              <a:schemeClr val="bg2"/>
            </a:solidFill>
          </a:defRPr>
        </a:defPPr>
      </a:lstStyle>
    </a:txDef>
  </a:objectDefaults>
  <a:extraClrSchemeLst/>
  <a:extLst>
    <a:ext uri="{05A4C25C-085E-4340-85A3-A5531E510DB2}">
      <thm15:themeFamily xmlns:thm15="http://schemas.microsoft.com/office/thememl/2012/main" name="Presentatie13" id="{780304BA-CDCD-8844-8E6E-7902A21ADE0E}" vid="{D3F50A02-835A-6D46-A99D-9C469D429050}"/>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Tranformative Nature and Role of Science in Society Full</Template>
  <TotalTime>17</TotalTime>
  <Words>610</Words>
  <Application>Microsoft Office PowerPoint</Application>
  <PresentationFormat>Breedbeeld</PresentationFormat>
  <Paragraphs>103</Paragraphs>
  <Slides>14</Slides>
  <Notes>2</Notes>
  <HiddenSlides>0</HiddenSlides>
  <MMClips>0</MMClips>
  <ScaleCrop>false</ScaleCrop>
  <HeadingPairs>
    <vt:vector size="6" baseType="variant">
      <vt:variant>
        <vt:lpstr>Gebruikte lettertypen</vt:lpstr>
      </vt:variant>
      <vt:variant>
        <vt:i4>11</vt:i4>
      </vt:variant>
      <vt:variant>
        <vt:lpstr>Thema</vt:lpstr>
      </vt:variant>
      <vt:variant>
        <vt:i4>4</vt:i4>
      </vt:variant>
      <vt:variant>
        <vt:lpstr>Diatitels</vt:lpstr>
      </vt:variant>
      <vt:variant>
        <vt:i4>14</vt:i4>
      </vt:variant>
    </vt:vector>
  </HeadingPairs>
  <TitlesOfParts>
    <vt:vector size="29" baseType="lpstr">
      <vt:lpstr>Arial</vt:lpstr>
      <vt:lpstr>Calibri</vt:lpstr>
      <vt:lpstr>Calibri Light</vt:lpstr>
      <vt:lpstr>Carlito</vt:lpstr>
      <vt:lpstr>Garamond</vt:lpstr>
      <vt:lpstr>Georgia</vt:lpstr>
      <vt:lpstr>Liberation Sans Narrow</vt:lpstr>
      <vt:lpstr>Lucida Sans</vt:lpstr>
      <vt:lpstr>Minion</vt:lpstr>
      <vt:lpstr>Minion Pro</vt:lpstr>
      <vt:lpstr>Trebuchet MS</vt:lpstr>
      <vt:lpstr>Kantoorthema</vt:lpstr>
      <vt:lpstr>Office Theme</vt:lpstr>
      <vt:lpstr>Corporate template-set Universiteit Leiden</vt:lpstr>
      <vt:lpstr>1_Office Theme</vt:lpstr>
      <vt:lpstr>PowerPoint-presentatie</vt:lpstr>
      <vt:lpstr>PowerPoint-presentatie</vt:lpstr>
      <vt:lpstr>PowerPoint-presentatie</vt:lpstr>
      <vt:lpstr>Frameworks for Fostering Open Knowledge Practices in Science and Scholarship </vt:lpstr>
      <vt:lpstr>Definition of open science</vt:lpstr>
      <vt:lpstr>Key considerations</vt:lpstr>
      <vt:lpstr>Recommendations EU Expert Group</vt:lpstr>
      <vt:lpstr>Towards Excellent Research for Resilient Societies   Open Science @ Leiden University  </vt:lpstr>
      <vt:lpstr>PowerPoint-presentatie</vt:lpstr>
      <vt:lpstr>OPEN  SCIENCE</vt:lpstr>
      <vt:lpstr>WHY OPEN SCIENCE?</vt:lpstr>
      <vt:lpstr>WHY  OPEN  SCIENCE?</vt:lpstr>
      <vt:lpstr>ATTAINING OPEN SCIENCE PRINCIPLES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Youssef Ramadan</dc:creator>
  <cp:lastModifiedBy>Youssef Ramadan</cp:lastModifiedBy>
  <cp:revision>2</cp:revision>
  <dcterms:created xsi:type="dcterms:W3CDTF">2021-06-29T10:44:20Z</dcterms:created>
  <dcterms:modified xsi:type="dcterms:W3CDTF">2021-06-29T11:01:20Z</dcterms:modified>
</cp:coreProperties>
</file>